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media/image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23"/>
  </p:notesMasterIdLst>
  <p:handoutMasterIdLst>
    <p:handoutMasterId r:id="rId24"/>
  </p:handoutMasterIdLst>
  <p:sldIdLst>
    <p:sldId id="257" r:id="rId4"/>
    <p:sldId id="260" r:id="rId5"/>
    <p:sldId id="261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2" r:id="rId22"/>
  </p:sldIdLst>
  <p:sldSz cx="12192000" cy="6858000"/>
  <p:notesSz cx="6858000" cy="9144000"/>
  <p:embeddedFontLst>
    <p:embeddedFont>
      <p:font typeface="OPPOSans R" panose="00020600040101010101" pitchFamily="18" charset="-122"/>
      <p:regular r:id="rId28"/>
    </p:embeddedFont>
    <p:embeddedFont>
      <p:font typeface="OPPOSans B" panose="00020600040101010101" pitchFamily="18" charset="-122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9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4" Type="http://schemas.openxmlformats.org/officeDocument/2006/relationships/tags" Target="../tags/tag19.xml"/><Relationship Id="rId23" Type="http://schemas.openxmlformats.org/officeDocument/2006/relationships/tags" Target="../tags/tag18.xml"/><Relationship Id="rId22" Type="http://schemas.openxmlformats.org/officeDocument/2006/relationships/tags" Target="../tags/tag17.xml"/><Relationship Id="rId21" Type="http://schemas.openxmlformats.org/officeDocument/2006/relationships/tags" Target="../tags/tag16.xml"/><Relationship Id="rId20" Type="http://schemas.openxmlformats.org/officeDocument/2006/relationships/tags" Target="../tags/tag15.xml"/><Relationship Id="rId2" Type="http://schemas.openxmlformats.org/officeDocument/2006/relationships/tags" Target="../tags/tag1.xml"/><Relationship Id="rId19" Type="http://schemas.openxmlformats.org/officeDocument/2006/relationships/tags" Target="../tags/tag14.xml"/><Relationship Id="rId18" Type="http://schemas.openxmlformats.org/officeDocument/2006/relationships/tags" Target="../tags/tag13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microsoft.com/office/2007/relationships/hdphoto" Target="../media/image4.wdp"/><Relationship Id="rId14" Type="http://schemas.openxmlformats.org/officeDocument/2006/relationships/image" Target="../media/image3.png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microsoft.com/office/2007/relationships/hdphoto" Target="../media/image6.wdp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7" Type="http://schemas.openxmlformats.org/officeDocument/2006/relationships/tags" Target="../tags/tag50.xml"/><Relationship Id="rId16" Type="http://schemas.openxmlformats.org/officeDocument/2006/relationships/tags" Target="../tags/tag49.xml"/><Relationship Id="rId15" Type="http://schemas.openxmlformats.org/officeDocument/2006/relationships/tags" Target="../tags/tag48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1" Type="http://schemas.openxmlformats.org/officeDocument/2006/relationships/image" Target="../media/image2.svg"/><Relationship Id="rId20" Type="http://schemas.openxmlformats.org/officeDocument/2006/relationships/image" Target="../media/image1.png"/><Relationship Id="rId2" Type="http://schemas.openxmlformats.org/officeDocument/2006/relationships/tags" Target="../tags/tag81.xml"/><Relationship Id="rId19" Type="http://schemas.openxmlformats.org/officeDocument/2006/relationships/tags" Target="../tags/tag97.xml"/><Relationship Id="rId18" Type="http://schemas.openxmlformats.org/officeDocument/2006/relationships/tags" Target="../tags/tag96.xml"/><Relationship Id="rId17" Type="http://schemas.openxmlformats.org/officeDocument/2006/relationships/tags" Target="../tags/tag95.xml"/><Relationship Id="rId16" Type="http://schemas.openxmlformats.org/officeDocument/2006/relationships/tags" Target="../tags/tag94.xml"/><Relationship Id="rId15" Type="http://schemas.openxmlformats.org/officeDocument/2006/relationships/tags" Target="../tags/tag93.xml"/><Relationship Id="rId14" Type="http://schemas.openxmlformats.org/officeDocument/2006/relationships/tags" Target="../tags/tag92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image" Target="../media/image9.png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5000">
                <a:schemeClr val="accent1"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9833720" y="0"/>
            <a:ext cx="2358279" cy="6858000"/>
          </a:xfrm>
          <a:prstGeom prst="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形 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954" r="49628"/>
          <a:stretch>
            <a:fillRect/>
          </a:stretch>
        </p:blipFill>
        <p:spPr>
          <a:xfrm>
            <a:off x="10477500" y="1"/>
            <a:ext cx="1714500" cy="1575118"/>
          </a:xfrm>
          <a:custGeom>
            <a:avLst/>
            <a:gdLst>
              <a:gd name="connsiteX0" fmla="*/ 0 w 1772665"/>
              <a:gd name="connsiteY0" fmla="*/ 0 h 1628554"/>
              <a:gd name="connsiteX1" fmla="*/ 1772665 w 1772665"/>
              <a:gd name="connsiteY1" fmla="*/ 0 h 1628554"/>
              <a:gd name="connsiteX2" fmla="*/ 1772665 w 1772665"/>
              <a:gd name="connsiteY2" fmla="*/ 1628554 h 1628554"/>
              <a:gd name="connsiteX3" fmla="*/ 0 w 1772665"/>
              <a:gd name="connsiteY3" fmla="*/ 1628554 h 162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2665" h="1628554">
                <a:moveTo>
                  <a:pt x="0" y="0"/>
                </a:moveTo>
                <a:lnTo>
                  <a:pt x="1772665" y="0"/>
                </a:lnTo>
                <a:lnTo>
                  <a:pt x="1772665" y="1628554"/>
                </a:lnTo>
                <a:lnTo>
                  <a:pt x="0" y="1628554"/>
                </a:lnTo>
                <a:close/>
              </a:path>
            </a:pathLst>
          </a:custGeom>
        </p:spPr>
      </p:pic>
      <p:sp>
        <p:nvSpPr>
          <p:cNvPr id="11" name="椭圆 10"/>
          <p:cNvSpPr/>
          <p:nvPr userDrawn="1">
            <p:custDataLst>
              <p:tags r:id="rId7"/>
            </p:custDataLst>
          </p:nvPr>
        </p:nvSpPr>
        <p:spPr>
          <a:xfrm>
            <a:off x="7753999" y="1548282"/>
            <a:ext cx="3029600" cy="3029600"/>
          </a:xfrm>
          <a:prstGeom prst="ellipse">
            <a:avLst/>
          </a:prstGeom>
          <a:solidFill>
            <a:schemeClr val="accent3"/>
          </a:solidFill>
          <a:ln w="63500"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椭圆 11"/>
          <p:cNvSpPr/>
          <p:nvPr userDrawn="1">
            <p:custDataLst>
              <p:tags r:id="rId8"/>
            </p:custDataLst>
          </p:nvPr>
        </p:nvSpPr>
        <p:spPr>
          <a:xfrm>
            <a:off x="7037884" y="2090057"/>
            <a:ext cx="159658" cy="15965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椭圆 12"/>
          <p:cNvSpPr/>
          <p:nvPr userDrawn="1">
            <p:custDataLst>
              <p:tags r:id="rId9"/>
            </p:custDataLst>
          </p:nvPr>
        </p:nvSpPr>
        <p:spPr>
          <a:xfrm>
            <a:off x="6778256" y="3871103"/>
            <a:ext cx="584344" cy="58434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 userDrawn="1">
            <p:custDataLst>
              <p:tags r:id="rId10"/>
            </p:custDataLst>
          </p:nvPr>
        </p:nvSpPr>
        <p:spPr>
          <a:xfrm>
            <a:off x="11431848" y="2960567"/>
            <a:ext cx="205031" cy="20503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任意多边形: 形状 15"/>
          <p:cNvSpPr/>
          <p:nvPr userDrawn="1">
            <p:custDataLst>
              <p:tags r:id="rId11"/>
            </p:custDataLst>
          </p:nvPr>
        </p:nvSpPr>
        <p:spPr>
          <a:xfrm>
            <a:off x="0" y="5832848"/>
            <a:ext cx="1066432" cy="1025152"/>
          </a:xfrm>
          <a:custGeom>
            <a:avLst/>
            <a:gdLst>
              <a:gd name="connsiteX0" fmla="*/ 0 w 1066432"/>
              <a:gd name="connsiteY0" fmla="*/ 0 h 1025152"/>
              <a:gd name="connsiteX1" fmla="*/ 1063110 w 1066432"/>
              <a:gd name="connsiteY1" fmla="*/ 959366 h 1025152"/>
              <a:gd name="connsiteX2" fmla="*/ 1066432 w 1066432"/>
              <a:gd name="connsiteY2" fmla="*/ 1025152 h 1025152"/>
              <a:gd name="connsiteX3" fmla="*/ 529932 w 1066432"/>
              <a:gd name="connsiteY3" fmla="*/ 1025152 h 1025152"/>
              <a:gd name="connsiteX4" fmla="*/ 523460 w 1066432"/>
              <a:gd name="connsiteY4" fmla="*/ 960944 h 1025152"/>
              <a:gd name="connsiteX5" fmla="*/ 1 w 1066432"/>
              <a:gd name="connsiteY5" fmla="*/ 534313 h 1025152"/>
              <a:gd name="connsiteX6" fmla="*/ 0 w 1066432"/>
              <a:gd name="connsiteY6" fmla="*/ 534313 h 102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6432" h="1025152">
                <a:moveTo>
                  <a:pt x="0" y="0"/>
                </a:moveTo>
                <a:cubicBezTo>
                  <a:pt x="553299" y="0"/>
                  <a:pt x="1008385" y="420505"/>
                  <a:pt x="1063110" y="959366"/>
                </a:cubicBezTo>
                <a:lnTo>
                  <a:pt x="1066432" y="1025152"/>
                </a:lnTo>
                <a:lnTo>
                  <a:pt x="529932" y="1025152"/>
                </a:lnTo>
                <a:lnTo>
                  <a:pt x="523460" y="960944"/>
                </a:lnTo>
                <a:cubicBezTo>
                  <a:pt x="473637" y="717467"/>
                  <a:pt x="258207" y="534313"/>
                  <a:pt x="1" y="534313"/>
                </a:cubicBezTo>
                <a:lnTo>
                  <a:pt x="0" y="534313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12"/>
            </p:custDataLst>
          </p:nvPr>
        </p:nvSpPr>
        <p:spPr>
          <a:xfrm>
            <a:off x="884338" y="745518"/>
            <a:ext cx="45719" cy="189986"/>
          </a:xfrm>
          <a:custGeom>
            <a:avLst/>
            <a:gdLst>
              <a:gd name="connsiteX0" fmla="*/ 22860 w 45720"/>
              <a:gd name="connsiteY0" fmla="*/ 144270 h 189990"/>
              <a:gd name="connsiteX1" fmla="*/ 45720 w 45720"/>
              <a:gd name="connsiteY1" fmla="*/ 167130 h 189990"/>
              <a:gd name="connsiteX2" fmla="*/ 22860 w 45720"/>
              <a:gd name="connsiteY2" fmla="*/ 189990 h 189990"/>
              <a:gd name="connsiteX3" fmla="*/ 0 w 45720"/>
              <a:gd name="connsiteY3" fmla="*/ 167130 h 189990"/>
              <a:gd name="connsiteX4" fmla="*/ 22860 w 45720"/>
              <a:gd name="connsiteY4" fmla="*/ 144270 h 189990"/>
              <a:gd name="connsiteX5" fmla="*/ 22860 w 45720"/>
              <a:gd name="connsiteY5" fmla="*/ 72135 h 189990"/>
              <a:gd name="connsiteX6" fmla="*/ 45720 w 45720"/>
              <a:gd name="connsiteY6" fmla="*/ 94995 h 189990"/>
              <a:gd name="connsiteX7" fmla="*/ 22860 w 45720"/>
              <a:gd name="connsiteY7" fmla="*/ 117855 h 189990"/>
              <a:gd name="connsiteX8" fmla="*/ 0 w 45720"/>
              <a:gd name="connsiteY8" fmla="*/ 94995 h 189990"/>
              <a:gd name="connsiteX9" fmla="*/ 22860 w 45720"/>
              <a:gd name="connsiteY9" fmla="*/ 72135 h 189990"/>
              <a:gd name="connsiteX10" fmla="*/ 22860 w 45720"/>
              <a:gd name="connsiteY10" fmla="*/ 0 h 189990"/>
              <a:gd name="connsiteX11" fmla="*/ 45720 w 45720"/>
              <a:gd name="connsiteY11" fmla="*/ 22860 h 189990"/>
              <a:gd name="connsiteX12" fmla="*/ 22860 w 45720"/>
              <a:gd name="connsiteY12" fmla="*/ 45720 h 189990"/>
              <a:gd name="connsiteX13" fmla="*/ 0 w 45720"/>
              <a:gd name="connsiteY13" fmla="*/ 22860 h 189990"/>
              <a:gd name="connsiteX14" fmla="*/ 22860 w 45720"/>
              <a:gd name="connsiteY14" fmla="*/ 0 h 189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720" h="189990">
                <a:moveTo>
                  <a:pt x="22860" y="144270"/>
                </a:moveTo>
                <a:cubicBezTo>
                  <a:pt x="35485" y="144270"/>
                  <a:pt x="45720" y="154505"/>
                  <a:pt x="45720" y="167130"/>
                </a:cubicBezTo>
                <a:cubicBezTo>
                  <a:pt x="45720" y="179755"/>
                  <a:pt x="35485" y="189990"/>
                  <a:pt x="22860" y="189990"/>
                </a:cubicBezTo>
                <a:cubicBezTo>
                  <a:pt x="10235" y="189990"/>
                  <a:pt x="0" y="179755"/>
                  <a:pt x="0" y="167130"/>
                </a:cubicBezTo>
                <a:cubicBezTo>
                  <a:pt x="0" y="154505"/>
                  <a:pt x="10235" y="144270"/>
                  <a:pt x="22860" y="144270"/>
                </a:cubicBezTo>
                <a:close/>
                <a:moveTo>
                  <a:pt x="22860" y="72135"/>
                </a:moveTo>
                <a:cubicBezTo>
                  <a:pt x="35485" y="72135"/>
                  <a:pt x="45720" y="82370"/>
                  <a:pt x="45720" y="94995"/>
                </a:cubicBezTo>
                <a:cubicBezTo>
                  <a:pt x="45720" y="107620"/>
                  <a:pt x="35485" y="117855"/>
                  <a:pt x="22860" y="117855"/>
                </a:cubicBezTo>
                <a:cubicBezTo>
                  <a:pt x="10235" y="117855"/>
                  <a:pt x="0" y="107620"/>
                  <a:pt x="0" y="94995"/>
                </a:cubicBezTo>
                <a:cubicBezTo>
                  <a:pt x="0" y="82370"/>
                  <a:pt x="10235" y="72135"/>
                  <a:pt x="22860" y="72135"/>
                </a:cubicBezTo>
                <a:close/>
                <a:moveTo>
                  <a:pt x="22860" y="0"/>
                </a:moveTo>
                <a:cubicBezTo>
                  <a:pt x="35485" y="0"/>
                  <a:pt x="45720" y="10235"/>
                  <a:pt x="45720" y="22860"/>
                </a:cubicBezTo>
                <a:cubicBezTo>
                  <a:pt x="45720" y="35485"/>
                  <a:pt x="35485" y="45720"/>
                  <a:pt x="22860" y="45720"/>
                </a:cubicBezTo>
                <a:cubicBezTo>
                  <a:pt x="10235" y="45720"/>
                  <a:pt x="0" y="35485"/>
                  <a:pt x="0" y="22860"/>
                </a:cubicBezTo>
                <a:cubicBezTo>
                  <a:pt x="0" y="10235"/>
                  <a:pt x="10235" y="0"/>
                  <a:pt x="2286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9" name="图片 18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5000" contrast="3000"/>
                    </a14:imgEffect>
                    <a14:imgEffect>
                      <a14:saturation sat="1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804790" y="732980"/>
            <a:ext cx="4691885" cy="4186952"/>
          </a:xfrm>
          <a:prstGeom prst="rect">
            <a:avLst/>
          </a:prstGeom>
        </p:spPr>
      </p:pic>
      <p:sp>
        <p:nvSpPr>
          <p:cNvPr id="21" name="矩形: 圆角 20"/>
          <p:cNvSpPr/>
          <p:nvPr userDrawn="1">
            <p:custDataLst>
              <p:tags r:id="rId16"/>
            </p:custDataLst>
          </p:nvPr>
        </p:nvSpPr>
        <p:spPr>
          <a:xfrm>
            <a:off x="695960" y="4848492"/>
            <a:ext cx="10800715" cy="90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10000"/>
                  <a:lumOff val="90000"/>
                </a:schemeClr>
              </a:gs>
              <a:gs pos="85000">
                <a:schemeClr val="bg2">
                  <a:lumMod val="10000"/>
                  <a:lumOff val="90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190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直接连接符 21"/>
          <p:cNvCxnSpPr/>
          <p:nvPr userDrawn="1">
            <p:custDataLst>
              <p:tags r:id="rId17"/>
            </p:custDataLst>
          </p:nvPr>
        </p:nvCxnSpPr>
        <p:spPr>
          <a:xfrm>
            <a:off x="4850297" y="5298492"/>
            <a:ext cx="599267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8"/>
            </p:custDataLst>
          </p:nvPr>
        </p:nvSpPr>
        <p:spPr>
          <a:xfrm>
            <a:off x="876935" y="1313815"/>
            <a:ext cx="5993765" cy="240347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9"/>
            </p:custDataLst>
          </p:nvPr>
        </p:nvSpPr>
        <p:spPr>
          <a:xfrm>
            <a:off x="876699" y="3828351"/>
            <a:ext cx="5298015" cy="972000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latin typeface="+mj-lt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1066432" y="588511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24"/>
            </p:custDataLst>
          </p:nvPr>
        </p:nvSpPr>
        <p:spPr>
          <a:xfrm>
            <a:off x="874713" y="5028492"/>
            <a:ext cx="2880000" cy="5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5000">
                <a:schemeClr val="accent1"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5" name="矩形: 单圆角 4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892301" cy="6858000"/>
          </a:xfrm>
          <a:prstGeom prst="round1Rect">
            <a:avLst>
              <a:gd name="adj" fmla="val 0"/>
            </a:avLst>
          </a:prstGeom>
          <a:gradFill flip="none" rotWithShape="1">
            <a:gsLst>
              <a:gs pos="7000">
                <a:schemeClr val="accent1"/>
              </a:gs>
              <a:gs pos="88000">
                <a:schemeClr val="accent1">
                  <a:lumMod val="40000"/>
                  <a:lumOff val="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 flipH="1">
            <a:off x="11125568" y="5832848"/>
            <a:ext cx="1066432" cy="1025152"/>
          </a:xfrm>
          <a:custGeom>
            <a:avLst/>
            <a:gdLst>
              <a:gd name="connsiteX0" fmla="*/ 0 w 1066432"/>
              <a:gd name="connsiteY0" fmla="*/ 0 h 1025152"/>
              <a:gd name="connsiteX1" fmla="*/ 1063110 w 1066432"/>
              <a:gd name="connsiteY1" fmla="*/ 959366 h 1025152"/>
              <a:gd name="connsiteX2" fmla="*/ 1066432 w 1066432"/>
              <a:gd name="connsiteY2" fmla="*/ 1025152 h 1025152"/>
              <a:gd name="connsiteX3" fmla="*/ 529932 w 1066432"/>
              <a:gd name="connsiteY3" fmla="*/ 1025152 h 1025152"/>
              <a:gd name="connsiteX4" fmla="*/ 523460 w 1066432"/>
              <a:gd name="connsiteY4" fmla="*/ 960944 h 1025152"/>
              <a:gd name="connsiteX5" fmla="*/ 1 w 1066432"/>
              <a:gd name="connsiteY5" fmla="*/ 534313 h 1025152"/>
              <a:gd name="connsiteX6" fmla="*/ 0 w 1066432"/>
              <a:gd name="connsiteY6" fmla="*/ 534313 h 102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6432" h="1025152">
                <a:moveTo>
                  <a:pt x="0" y="0"/>
                </a:moveTo>
                <a:cubicBezTo>
                  <a:pt x="553299" y="0"/>
                  <a:pt x="1008385" y="420505"/>
                  <a:pt x="1063110" y="959366"/>
                </a:cubicBezTo>
                <a:lnTo>
                  <a:pt x="1066432" y="1025152"/>
                </a:lnTo>
                <a:lnTo>
                  <a:pt x="529932" y="1025152"/>
                </a:lnTo>
                <a:lnTo>
                  <a:pt x="523460" y="960944"/>
                </a:lnTo>
                <a:cubicBezTo>
                  <a:pt x="473637" y="717467"/>
                  <a:pt x="258207" y="534313"/>
                  <a:pt x="1" y="534313"/>
                </a:cubicBezTo>
                <a:lnTo>
                  <a:pt x="0" y="534313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4" name="椭圆 13"/>
          <p:cNvSpPr/>
          <p:nvPr userDrawn="1">
            <p:custDataLst>
              <p:tags r:id="rId5"/>
            </p:custDataLst>
          </p:nvPr>
        </p:nvSpPr>
        <p:spPr>
          <a:xfrm>
            <a:off x="759901" y="4759182"/>
            <a:ext cx="1460643" cy="146064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椭圆 14"/>
          <p:cNvSpPr/>
          <p:nvPr userDrawn="1">
            <p:custDataLst>
              <p:tags r:id="rId6"/>
            </p:custDataLst>
          </p:nvPr>
        </p:nvSpPr>
        <p:spPr>
          <a:xfrm>
            <a:off x="246984" y="5977102"/>
            <a:ext cx="379248" cy="37924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椭圆 15"/>
          <p:cNvSpPr/>
          <p:nvPr userDrawn="1">
            <p:custDataLst>
              <p:tags r:id="rId7"/>
            </p:custDataLst>
          </p:nvPr>
        </p:nvSpPr>
        <p:spPr>
          <a:xfrm flipH="1">
            <a:off x="2622481" y="5440967"/>
            <a:ext cx="129365" cy="12936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图片 16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" contrast="4000"/>
                    </a14:imgEffect>
                    <a14:imgEffect>
                      <a14:saturation sat="1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322701" y="4179914"/>
            <a:ext cx="2518821" cy="26780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1"/>
            </p:custDataLst>
          </p:nvPr>
        </p:nvSpPr>
        <p:spPr>
          <a:xfrm>
            <a:off x="6356350" y="548640"/>
            <a:ext cx="4419600" cy="1081405"/>
          </a:xfrm>
        </p:spPr>
        <p:txBody>
          <a:bodyPr wrap="square" anchor="ctr" anchorCtr="0">
            <a:normAutofit/>
          </a:bodyPr>
          <a:lstStyle>
            <a:lvl1pPr algn="r"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2" name="任意多边形: 形状 21"/>
          <p:cNvSpPr/>
          <p:nvPr userDrawn="1">
            <p:custDataLst>
              <p:tags r:id="rId15"/>
            </p:custDataLst>
          </p:nvPr>
        </p:nvSpPr>
        <p:spPr>
          <a:xfrm>
            <a:off x="11053310" y="927830"/>
            <a:ext cx="72258" cy="341314"/>
          </a:xfrm>
          <a:custGeom>
            <a:avLst/>
            <a:gdLst>
              <a:gd name="connsiteX0" fmla="*/ 36129 w 72258"/>
              <a:gd name="connsiteY0" fmla="*/ 269056 h 341314"/>
              <a:gd name="connsiteX1" fmla="*/ 72258 w 72258"/>
              <a:gd name="connsiteY1" fmla="*/ 305185 h 341314"/>
              <a:gd name="connsiteX2" fmla="*/ 36129 w 72258"/>
              <a:gd name="connsiteY2" fmla="*/ 341314 h 341314"/>
              <a:gd name="connsiteX3" fmla="*/ 0 w 72258"/>
              <a:gd name="connsiteY3" fmla="*/ 305185 h 341314"/>
              <a:gd name="connsiteX4" fmla="*/ 36129 w 72258"/>
              <a:gd name="connsiteY4" fmla="*/ 269056 h 341314"/>
              <a:gd name="connsiteX5" fmla="*/ 36129 w 72258"/>
              <a:gd name="connsiteY5" fmla="*/ 134528 h 341314"/>
              <a:gd name="connsiteX6" fmla="*/ 72258 w 72258"/>
              <a:gd name="connsiteY6" fmla="*/ 170657 h 341314"/>
              <a:gd name="connsiteX7" fmla="*/ 36129 w 72258"/>
              <a:gd name="connsiteY7" fmla="*/ 206786 h 341314"/>
              <a:gd name="connsiteX8" fmla="*/ 0 w 72258"/>
              <a:gd name="connsiteY8" fmla="*/ 170657 h 341314"/>
              <a:gd name="connsiteX9" fmla="*/ 36129 w 72258"/>
              <a:gd name="connsiteY9" fmla="*/ 134528 h 341314"/>
              <a:gd name="connsiteX10" fmla="*/ 36129 w 72258"/>
              <a:gd name="connsiteY10" fmla="*/ 0 h 341314"/>
              <a:gd name="connsiteX11" fmla="*/ 72258 w 72258"/>
              <a:gd name="connsiteY11" fmla="*/ 36129 h 341314"/>
              <a:gd name="connsiteX12" fmla="*/ 36129 w 72258"/>
              <a:gd name="connsiteY12" fmla="*/ 72258 h 341314"/>
              <a:gd name="connsiteX13" fmla="*/ 0 w 72258"/>
              <a:gd name="connsiteY13" fmla="*/ 36129 h 341314"/>
              <a:gd name="connsiteX14" fmla="*/ 36129 w 72258"/>
              <a:gd name="connsiteY14" fmla="*/ 0 h 341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258" h="341314">
                <a:moveTo>
                  <a:pt x="36129" y="269056"/>
                </a:moveTo>
                <a:cubicBezTo>
                  <a:pt x="56082" y="269056"/>
                  <a:pt x="72258" y="285232"/>
                  <a:pt x="72258" y="305185"/>
                </a:cubicBezTo>
                <a:cubicBezTo>
                  <a:pt x="72258" y="325138"/>
                  <a:pt x="56082" y="341314"/>
                  <a:pt x="36129" y="341314"/>
                </a:cubicBezTo>
                <a:cubicBezTo>
                  <a:pt x="16176" y="341314"/>
                  <a:pt x="0" y="325138"/>
                  <a:pt x="0" y="305185"/>
                </a:cubicBezTo>
                <a:cubicBezTo>
                  <a:pt x="0" y="285232"/>
                  <a:pt x="16176" y="269056"/>
                  <a:pt x="36129" y="269056"/>
                </a:cubicBezTo>
                <a:close/>
                <a:moveTo>
                  <a:pt x="36129" y="134528"/>
                </a:moveTo>
                <a:cubicBezTo>
                  <a:pt x="56082" y="134528"/>
                  <a:pt x="72258" y="150704"/>
                  <a:pt x="72258" y="170657"/>
                </a:cubicBezTo>
                <a:cubicBezTo>
                  <a:pt x="72258" y="190610"/>
                  <a:pt x="56082" y="206786"/>
                  <a:pt x="36129" y="206786"/>
                </a:cubicBezTo>
                <a:cubicBezTo>
                  <a:pt x="16176" y="206786"/>
                  <a:pt x="0" y="190610"/>
                  <a:pt x="0" y="170657"/>
                </a:cubicBezTo>
                <a:cubicBezTo>
                  <a:pt x="0" y="150704"/>
                  <a:pt x="16176" y="134528"/>
                  <a:pt x="36129" y="134528"/>
                </a:cubicBezTo>
                <a:close/>
                <a:moveTo>
                  <a:pt x="36129" y="0"/>
                </a:moveTo>
                <a:cubicBezTo>
                  <a:pt x="56082" y="0"/>
                  <a:pt x="72258" y="16176"/>
                  <a:pt x="72258" y="36129"/>
                </a:cubicBezTo>
                <a:cubicBezTo>
                  <a:pt x="72258" y="56082"/>
                  <a:pt x="56082" y="72258"/>
                  <a:pt x="36129" y="72258"/>
                </a:cubicBezTo>
                <a:cubicBezTo>
                  <a:pt x="16176" y="72258"/>
                  <a:pt x="0" y="56082"/>
                  <a:pt x="0" y="36129"/>
                </a:cubicBezTo>
                <a:cubicBezTo>
                  <a:pt x="0" y="16176"/>
                  <a:pt x="16176" y="0"/>
                  <a:pt x="361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5000">
                <a:schemeClr val="accent1"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3"/>
            </p:custDataLst>
          </p:nvPr>
        </p:nvSpPr>
        <p:spPr>
          <a:xfrm flipH="1">
            <a:off x="10450286" y="5183705"/>
            <a:ext cx="1741714" cy="1674295"/>
          </a:xfrm>
          <a:custGeom>
            <a:avLst/>
            <a:gdLst>
              <a:gd name="connsiteX0" fmla="*/ 0 w 1066432"/>
              <a:gd name="connsiteY0" fmla="*/ 0 h 1025152"/>
              <a:gd name="connsiteX1" fmla="*/ 1063110 w 1066432"/>
              <a:gd name="connsiteY1" fmla="*/ 959366 h 1025152"/>
              <a:gd name="connsiteX2" fmla="*/ 1066432 w 1066432"/>
              <a:gd name="connsiteY2" fmla="*/ 1025152 h 1025152"/>
              <a:gd name="connsiteX3" fmla="*/ 529932 w 1066432"/>
              <a:gd name="connsiteY3" fmla="*/ 1025152 h 1025152"/>
              <a:gd name="connsiteX4" fmla="*/ 523460 w 1066432"/>
              <a:gd name="connsiteY4" fmla="*/ 960944 h 1025152"/>
              <a:gd name="connsiteX5" fmla="*/ 1 w 1066432"/>
              <a:gd name="connsiteY5" fmla="*/ 534313 h 1025152"/>
              <a:gd name="connsiteX6" fmla="*/ 0 w 1066432"/>
              <a:gd name="connsiteY6" fmla="*/ 534313 h 102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6432" h="1025152">
                <a:moveTo>
                  <a:pt x="0" y="0"/>
                </a:moveTo>
                <a:cubicBezTo>
                  <a:pt x="553299" y="0"/>
                  <a:pt x="1008385" y="420505"/>
                  <a:pt x="1063110" y="959366"/>
                </a:cubicBezTo>
                <a:lnTo>
                  <a:pt x="1066432" y="1025152"/>
                </a:lnTo>
                <a:lnTo>
                  <a:pt x="529932" y="1025152"/>
                </a:lnTo>
                <a:lnTo>
                  <a:pt x="523460" y="960944"/>
                </a:lnTo>
                <a:cubicBezTo>
                  <a:pt x="473637" y="717467"/>
                  <a:pt x="258207" y="534313"/>
                  <a:pt x="1" y="534313"/>
                </a:cubicBezTo>
                <a:lnTo>
                  <a:pt x="0" y="534313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tx1"/>
              </a:solidFill>
              <a:sym typeface="+mn-lt"/>
            </a:endParaRPr>
          </a:p>
        </p:txBody>
      </p:sp>
      <p:sp>
        <p:nvSpPr>
          <p:cNvPr id="10" name="矩形: 单圆角 9"/>
          <p:cNvSpPr/>
          <p:nvPr userDrawn="1">
            <p:custDataLst>
              <p:tags r:id="rId4"/>
            </p:custDataLst>
          </p:nvPr>
        </p:nvSpPr>
        <p:spPr>
          <a:xfrm>
            <a:off x="1" y="0"/>
            <a:ext cx="1944914" cy="6858000"/>
          </a:xfrm>
          <a:prstGeom prst="round1Rect">
            <a:avLst>
              <a:gd name="adj" fmla="val 0"/>
            </a:avLst>
          </a:prstGeom>
          <a:gradFill flip="none" rotWithShape="1">
            <a:gsLst>
              <a:gs pos="7000">
                <a:schemeClr val="accent1"/>
              </a:gs>
              <a:gs pos="88000">
                <a:schemeClr val="accent1">
                  <a:lumMod val="40000"/>
                  <a:lumOff val="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: 圆角 10"/>
          <p:cNvSpPr/>
          <p:nvPr userDrawn="1">
            <p:custDataLst>
              <p:tags r:id="rId5"/>
            </p:custDataLst>
          </p:nvPr>
        </p:nvSpPr>
        <p:spPr>
          <a:xfrm>
            <a:off x="459701" y="449943"/>
            <a:ext cx="11272598" cy="5958114"/>
          </a:xfrm>
          <a:prstGeom prst="roundRect">
            <a:avLst>
              <a:gd name="adj" fmla="val 3936"/>
            </a:avLst>
          </a:prstGeom>
          <a:gradFill>
            <a:gsLst>
              <a:gs pos="0">
                <a:schemeClr val="bg2">
                  <a:lumMod val="10000"/>
                  <a:lumOff val="90000"/>
                </a:schemeClr>
              </a:gs>
              <a:gs pos="85000">
                <a:schemeClr val="bg2">
                  <a:lumMod val="10000"/>
                  <a:lumOff val="90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190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12" name="椭圆 11"/>
          <p:cNvSpPr/>
          <p:nvPr userDrawn="1">
            <p:custDataLst>
              <p:tags r:id="rId6"/>
            </p:custDataLst>
          </p:nvPr>
        </p:nvSpPr>
        <p:spPr>
          <a:xfrm flipH="1">
            <a:off x="1382142" y="1809884"/>
            <a:ext cx="3326510" cy="332651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" contrast="2000"/>
                    </a14:imgEffect>
                    <a14:imgEffect>
                      <a14:saturation sat="1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1587271" y="944094"/>
            <a:ext cx="3298442" cy="5463963"/>
          </a:xfrm>
          <a:prstGeom prst="rect">
            <a:avLst/>
          </a:prstGeom>
        </p:spPr>
      </p:pic>
      <p:sp>
        <p:nvSpPr>
          <p:cNvPr id="14" name="椭圆 13"/>
          <p:cNvSpPr/>
          <p:nvPr userDrawn="1">
            <p:custDataLst>
              <p:tags r:id="rId10"/>
            </p:custDataLst>
          </p:nvPr>
        </p:nvSpPr>
        <p:spPr>
          <a:xfrm flipH="1">
            <a:off x="4913781" y="4430062"/>
            <a:ext cx="468887" cy="46888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" name="椭圆 14"/>
          <p:cNvSpPr/>
          <p:nvPr userDrawn="1">
            <p:custDataLst>
              <p:tags r:id="rId11"/>
            </p:custDataLst>
          </p:nvPr>
        </p:nvSpPr>
        <p:spPr>
          <a:xfrm flipH="1">
            <a:off x="940931" y="3165492"/>
            <a:ext cx="186639" cy="18663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直接连接符 15"/>
          <p:cNvCxnSpPr/>
          <p:nvPr userDrawn="1">
            <p:custDataLst>
              <p:tags r:id="rId12"/>
            </p:custDataLst>
          </p:nvPr>
        </p:nvCxnSpPr>
        <p:spPr>
          <a:xfrm>
            <a:off x="6788150" y="5249709"/>
            <a:ext cx="39878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4965700" y="2872740"/>
            <a:ext cx="6295390" cy="2909570"/>
          </a:xfrm>
        </p:spPr>
        <p:txBody>
          <a:bodyPr wrap="square" anchor="t" anchorCtr="0">
            <a:normAutofit/>
          </a:bodyPr>
          <a:lstStyle>
            <a:lvl1pPr algn="r">
              <a:defRPr sz="4800">
                <a:solidFill>
                  <a:srgbClr val="13250B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4963160" y="1162685"/>
            <a:ext cx="6295390" cy="1644015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6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595" y="360045"/>
            <a:ext cx="10798175" cy="864235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5000">
                <a:schemeClr val="accent1"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9833720" y="0"/>
            <a:ext cx="2358279" cy="6858000"/>
          </a:xfrm>
          <a:prstGeom prst="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7340498" y="2043292"/>
            <a:ext cx="3917951" cy="3141788"/>
          </a:xfrm>
          <a:custGeom>
            <a:avLst/>
            <a:gdLst>
              <a:gd name="connsiteX0" fmla="*/ 1958975 w 3917950"/>
              <a:gd name="connsiteY0" fmla="*/ 0 h 3141787"/>
              <a:gd name="connsiteX1" fmla="*/ 3917950 w 3917950"/>
              <a:gd name="connsiteY1" fmla="*/ 1958975 h 3141787"/>
              <a:gd name="connsiteX2" fmla="*/ 3583388 w 3917950"/>
              <a:gd name="connsiteY2" fmla="*/ 3054257 h 3141787"/>
              <a:gd name="connsiteX3" fmla="*/ 3517934 w 3917950"/>
              <a:gd name="connsiteY3" fmla="*/ 3141787 h 3141787"/>
              <a:gd name="connsiteX4" fmla="*/ 400017 w 3917950"/>
              <a:gd name="connsiteY4" fmla="*/ 3141787 h 3141787"/>
              <a:gd name="connsiteX5" fmla="*/ 334563 w 3917950"/>
              <a:gd name="connsiteY5" fmla="*/ 3054257 h 3141787"/>
              <a:gd name="connsiteX6" fmla="*/ 0 w 3917950"/>
              <a:gd name="connsiteY6" fmla="*/ 1958975 h 3141787"/>
              <a:gd name="connsiteX7" fmla="*/ 1958975 w 3917950"/>
              <a:gd name="connsiteY7" fmla="*/ 0 h 314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17950" h="3141787">
                <a:moveTo>
                  <a:pt x="1958975" y="0"/>
                </a:moveTo>
                <a:cubicBezTo>
                  <a:pt x="3040887" y="0"/>
                  <a:pt x="3917950" y="877063"/>
                  <a:pt x="3917950" y="1958975"/>
                </a:cubicBezTo>
                <a:cubicBezTo>
                  <a:pt x="3917950" y="2364692"/>
                  <a:pt x="3794613" y="2741602"/>
                  <a:pt x="3583388" y="3054257"/>
                </a:cubicBezTo>
                <a:lnTo>
                  <a:pt x="3517934" y="3141787"/>
                </a:lnTo>
                <a:lnTo>
                  <a:pt x="400017" y="3141787"/>
                </a:lnTo>
                <a:lnTo>
                  <a:pt x="334563" y="3054257"/>
                </a:lnTo>
                <a:cubicBezTo>
                  <a:pt x="123337" y="2741602"/>
                  <a:pt x="0" y="2364692"/>
                  <a:pt x="0" y="1958975"/>
                </a:cubicBezTo>
                <a:cubicBezTo>
                  <a:pt x="0" y="877063"/>
                  <a:pt x="877063" y="0"/>
                  <a:pt x="1958975" y="0"/>
                </a:cubicBezTo>
                <a:close/>
              </a:path>
            </a:pathLst>
          </a:custGeom>
          <a:solidFill>
            <a:schemeClr val="accent3"/>
          </a:solidFill>
          <a:ln w="63500"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矩形: 圆角 22"/>
          <p:cNvSpPr/>
          <p:nvPr userDrawn="1">
            <p:custDataLst>
              <p:tags r:id="rId5"/>
            </p:custDataLst>
          </p:nvPr>
        </p:nvSpPr>
        <p:spPr>
          <a:xfrm>
            <a:off x="695960" y="4848492"/>
            <a:ext cx="10800715" cy="90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2">
                  <a:lumMod val="10000"/>
                  <a:lumOff val="90000"/>
                </a:schemeClr>
              </a:gs>
              <a:gs pos="85000">
                <a:schemeClr val="bg2">
                  <a:lumMod val="10000"/>
                  <a:lumOff val="90000"/>
                </a:schemeClr>
              </a:gs>
            </a:gsLst>
            <a:lin ang="2700000" scaled="0"/>
          </a:gradFill>
          <a:ln>
            <a:noFill/>
          </a:ln>
          <a:effectLst>
            <a:outerShdw blurRad="254000" dist="190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cxnSp>
        <p:nvCxnSpPr>
          <p:cNvPr id="25" name="直接连接符 24"/>
          <p:cNvCxnSpPr/>
          <p:nvPr userDrawn="1">
            <p:custDataLst>
              <p:tags r:id="rId6"/>
            </p:custDataLst>
          </p:nvPr>
        </p:nvCxnSpPr>
        <p:spPr>
          <a:xfrm>
            <a:off x="4850297" y="5298492"/>
            <a:ext cx="599267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 userDrawn="1">
            <p:custDataLst>
              <p:tags r:id="rId7"/>
            </p:custDataLst>
          </p:nvPr>
        </p:nvSpPr>
        <p:spPr>
          <a:xfrm>
            <a:off x="7100535" y="1803327"/>
            <a:ext cx="239963" cy="23996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椭圆 12"/>
          <p:cNvSpPr/>
          <p:nvPr userDrawn="1">
            <p:custDataLst>
              <p:tags r:id="rId8"/>
            </p:custDataLst>
          </p:nvPr>
        </p:nvSpPr>
        <p:spPr>
          <a:xfrm>
            <a:off x="11336636" y="2513233"/>
            <a:ext cx="361750" cy="36175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任意多边形: 形状 15"/>
          <p:cNvSpPr/>
          <p:nvPr userDrawn="1">
            <p:custDataLst>
              <p:tags r:id="rId9"/>
            </p:custDataLst>
          </p:nvPr>
        </p:nvSpPr>
        <p:spPr>
          <a:xfrm>
            <a:off x="0" y="5832848"/>
            <a:ext cx="1066432" cy="1025152"/>
          </a:xfrm>
          <a:custGeom>
            <a:avLst/>
            <a:gdLst>
              <a:gd name="connsiteX0" fmla="*/ 0 w 1066432"/>
              <a:gd name="connsiteY0" fmla="*/ 0 h 1025152"/>
              <a:gd name="connsiteX1" fmla="*/ 1063110 w 1066432"/>
              <a:gd name="connsiteY1" fmla="*/ 959366 h 1025152"/>
              <a:gd name="connsiteX2" fmla="*/ 1066432 w 1066432"/>
              <a:gd name="connsiteY2" fmla="*/ 1025152 h 1025152"/>
              <a:gd name="connsiteX3" fmla="*/ 529932 w 1066432"/>
              <a:gd name="connsiteY3" fmla="*/ 1025152 h 1025152"/>
              <a:gd name="connsiteX4" fmla="*/ 523460 w 1066432"/>
              <a:gd name="connsiteY4" fmla="*/ 960944 h 1025152"/>
              <a:gd name="connsiteX5" fmla="*/ 1 w 1066432"/>
              <a:gd name="connsiteY5" fmla="*/ 534313 h 1025152"/>
              <a:gd name="connsiteX6" fmla="*/ 0 w 1066432"/>
              <a:gd name="connsiteY6" fmla="*/ 534313 h 102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6432" h="1025152">
                <a:moveTo>
                  <a:pt x="0" y="0"/>
                </a:moveTo>
                <a:cubicBezTo>
                  <a:pt x="553299" y="0"/>
                  <a:pt x="1008385" y="420505"/>
                  <a:pt x="1063110" y="959366"/>
                </a:cubicBezTo>
                <a:lnTo>
                  <a:pt x="1066432" y="1025152"/>
                </a:lnTo>
                <a:lnTo>
                  <a:pt x="529932" y="1025152"/>
                </a:lnTo>
                <a:lnTo>
                  <a:pt x="523460" y="960944"/>
                </a:lnTo>
                <a:cubicBezTo>
                  <a:pt x="473637" y="717467"/>
                  <a:pt x="258207" y="534313"/>
                  <a:pt x="1" y="534313"/>
                </a:cubicBezTo>
                <a:lnTo>
                  <a:pt x="0" y="534313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tx1"/>
              </a:solidFill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6684339" y="1446559"/>
            <a:ext cx="4804533" cy="383247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38200" y="1701800"/>
            <a:ext cx="5352415" cy="247142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6"/>
            </p:custDataLst>
          </p:nvPr>
        </p:nvSpPr>
        <p:spPr>
          <a:xfrm>
            <a:off x="1095442" y="587375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7"/>
            </p:custDataLst>
          </p:nvPr>
        </p:nvSpPr>
        <p:spPr>
          <a:xfrm>
            <a:off x="874713" y="5028492"/>
            <a:ext cx="2880000" cy="5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2" name="任意多边形: 形状 21"/>
          <p:cNvSpPr/>
          <p:nvPr userDrawn="1">
            <p:custDataLst>
              <p:tags r:id="rId18"/>
            </p:custDataLst>
          </p:nvPr>
        </p:nvSpPr>
        <p:spPr>
          <a:xfrm>
            <a:off x="884338" y="745518"/>
            <a:ext cx="45719" cy="189986"/>
          </a:xfrm>
          <a:custGeom>
            <a:avLst/>
            <a:gdLst>
              <a:gd name="connsiteX0" fmla="*/ 22860 w 45720"/>
              <a:gd name="connsiteY0" fmla="*/ 144270 h 189990"/>
              <a:gd name="connsiteX1" fmla="*/ 45720 w 45720"/>
              <a:gd name="connsiteY1" fmla="*/ 167130 h 189990"/>
              <a:gd name="connsiteX2" fmla="*/ 22860 w 45720"/>
              <a:gd name="connsiteY2" fmla="*/ 189990 h 189990"/>
              <a:gd name="connsiteX3" fmla="*/ 0 w 45720"/>
              <a:gd name="connsiteY3" fmla="*/ 167130 h 189990"/>
              <a:gd name="connsiteX4" fmla="*/ 22860 w 45720"/>
              <a:gd name="connsiteY4" fmla="*/ 144270 h 189990"/>
              <a:gd name="connsiteX5" fmla="*/ 22860 w 45720"/>
              <a:gd name="connsiteY5" fmla="*/ 72135 h 189990"/>
              <a:gd name="connsiteX6" fmla="*/ 45720 w 45720"/>
              <a:gd name="connsiteY6" fmla="*/ 94995 h 189990"/>
              <a:gd name="connsiteX7" fmla="*/ 22860 w 45720"/>
              <a:gd name="connsiteY7" fmla="*/ 117855 h 189990"/>
              <a:gd name="connsiteX8" fmla="*/ 0 w 45720"/>
              <a:gd name="connsiteY8" fmla="*/ 94995 h 189990"/>
              <a:gd name="connsiteX9" fmla="*/ 22860 w 45720"/>
              <a:gd name="connsiteY9" fmla="*/ 72135 h 189990"/>
              <a:gd name="connsiteX10" fmla="*/ 22860 w 45720"/>
              <a:gd name="connsiteY10" fmla="*/ 0 h 189990"/>
              <a:gd name="connsiteX11" fmla="*/ 45720 w 45720"/>
              <a:gd name="connsiteY11" fmla="*/ 22860 h 189990"/>
              <a:gd name="connsiteX12" fmla="*/ 22860 w 45720"/>
              <a:gd name="connsiteY12" fmla="*/ 45720 h 189990"/>
              <a:gd name="connsiteX13" fmla="*/ 0 w 45720"/>
              <a:gd name="connsiteY13" fmla="*/ 22860 h 189990"/>
              <a:gd name="connsiteX14" fmla="*/ 22860 w 45720"/>
              <a:gd name="connsiteY14" fmla="*/ 0 h 189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5720" h="189990">
                <a:moveTo>
                  <a:pt x="22860" y="144270"/>
                </a:moveTo>
                <a:cubicBezTo>
                  <a:pt x="35485" y="144270"/>
                  <a:pt x="45720" y="154505"/>
                  <a:pt x="45720" y="167130"/>
                </a:cubicBezTo>
                <a:cubicBezTo>
                  <a:pt x="45720" y="179755"/>
                  <a:pt x="35485" y="189990"/>
                  <a:pt x="22860" y="189990"/>
                </a:cubicBezTo>
                <a:cubicBezTo>
                  <a:pt x="10235" y="189990"/>
                  <a:pt x="0" y="179755"/>
                  <a:pt x="0" y="167130"/>
                </a:cubicBezTo>
                <a:cubicBezTo>
                  <a:pt x="0" y="154505"/>
                  <a:pt x="10235" y="144270"/>
                  <a:pt x="22860" y="144270"/>
                </a:cubicBezTo>
                <a:close/>
                <a:moveTo>
                  <a:pt x="22860" y="72135"/>
                </a:moveTo>
                <a:cubicBezTo>
                  <a:pt x="35485" y="72135"/>
                  <a:pt x="45720" y="82370"/>
                  <a:pt x="45720" y="94995"/>
                </a:cubicBezTo>
                <a:cubicBezTo>
                  <a:pt x="45720" y="107620"/>
                  <a:pt x="35485" y="117855"/>
                  <a:pt x="22860" y="117855"/>
                </a:cubicBezTo>
                <a:cubicBezTo>
                  <a:pt x="10235" y="117855"/>
                  <a:pt x="0" y="107620"/>
                  <a:pt x="0" y="94995"/>
                </a:cubicBezTo>
                <a:cubicBezTo>
                  <a:pt x="0" y="82370"/>
                  <a:pt x="10235" y="72135"/>
                  <a:pt x="22860" y="72135"/>
                </a:cubicBezTo>
                <a:close/>
                <a:moveTo>
                  <a:pt x="22860" y="0"/>
                </a:moveTo>
                <a:cubicBezTo>
                  <a:pt x="35485" y="0"/>
                  <a:pt x="45720" y="10235"/>
                  <a:pt x="45720" y="22860"/>
                </a:cubicBezTo>
                <a:cubicBezTo>
                  <a:pt x="45720" y="35485"/>
                  <a:pt x="35485" y="45720"/>
                  <a:pt x="22860" y="45720"/>
                </a:cubicBezTo>
                <a:cubicBezTo>
                  <a:pt x="10235" y="45720"/>
                  <a:pt x="0" y="35485"/>
                  <a:pt x="0" y="22860"/>
                </a:cubicBezTo>
                <a:cubicBezTo>
                  <a:pt x="0" y="10235"/>
                  <a:pt x="10235" y="0"/>
                  <a:pt x="2286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图形 13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 cstate="print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t="5954" r="49628"/>
          <a:stretch>
            <a:fillRect/>
          </a:stretch>
        </p:blipFill>
        <p:spPr>
          <a:xfrm>
            <a:off x="10477500" y="1"/>
            <a:ext cx="1714500" cy="1575118"/>
          </a:xfrm>
          <a:custGeom>
            <a:avLst/>
            <a:gdLst>
              <a:gd name="connsiteX0" fmla="*/ 0 w 1772665"/>
              <a:gd name="connsiteY0" fmla="*/ 0 h 1628554"/>
              <a:gd name="connsiteX1" fmla="*/ 1772665 w 1772665"/>
              <a:gd name="connsiteY1" fmla="*/ 0 h 1628554"/>
              <a:gd name="connsiteX2" fmla="*/ 1772665 w 1772665"/>
              <a:gd name="connsiteY2" fmla="*/ 1628554 h 1628554"/>
              <a:gd name="connsiteX3" fmla="*/ 0 w 1772665"/>
              <a:gd name="connsiteY3" fmla="*/ 1628554 h 1628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2665" h="1628554">
                <a:moveTo>
                  <a:pt x="0" y="0"/>
                </a:moveTo>
                <a:lnTo>
                  <a:pt x="1772665" y="0"/>
                </a:lnTo>
                <a:lnTo>
                  <a:pt x="1772665" y="1628554"/>
                </a:lnTo>
                <a:lnTo>
                  <a:pt x="0" y="1628554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3" Type="http://schemas.openxmlformats.org/officeDocument/2006/relationships/theme" Target="../theme/theme2.xml"/><Relationship Id="rId22" Type="http://schemas.openxmlformats.org/officeDocument/2006/relationships/tags" Target="../tags/tag106.xml"/><Relationship Id="rId21" Type="http://schemas.openxmlformats.org/officeDocument/2006/relationships/tags" Target="../tags/tag105.xml"/><Relationship Id="rId20" Type="http://schemas.openxmlformats.org/officeDocument/2006/relationships/tags" Target="../tags/tag10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0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microsoft.com/office/2007/relationships/hdphoto" Target="../media/image11.wdp"/><Relationship Id="rId15" Type="http://schemas.openxmlformats.org/officeDocument/2006/relationships/image" Target="../media/image10.png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0"/>
                </a:schemeClr>
              </a:gs>
              <a:gs pos="88000">
                <a:schemeClr val="accent1">
                  <a:alpha val="2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 userDrawn="1">
            <p:custDataLst>
              <p:tags r:id="rId13"/>
            </p:custDataLst>
          </p:nvPr>
        </p:nvSpPr>
        <p:spPr>
          <a:xfrm flipH="1">
            <a:off x="10802917" y="5522686"/>
            <a:ext cx="1389083" cy="1335314"/>
          </a:xfrm>
          <a:custGeom>
            <a:avLst/>
            <a:gdLst>
              <a:gd name="connsiteX0" fmla="*/ 0 w 1066432"/>
              <a:gd name="connsiteY0" fmla="*/ 0 h 1025152"/>
              <a:gd name="connsiteX1" fmla="*/ 1063110 w 1066432"/>
              <a:gd name="connsiteY1" fmla="*/ 959366 h 1025152"/>
              <a:gd name="connsiteX2" fmla="*/ 1066432 w 1066432"/>
              <a:gd name="connsiteY2" fmla="*/ 1025152 h 1025152"/>
              <a:gd name="connsiteX3" fmla="*/ 529932 w 1066432"/>
              <a:gd name="connsiteY3" fmla="*/ 1025152 h 1025152"/>
              <a:gd name="connsiteX4" fmla="*/ 523460 w 1066432"/>
              <a:gd name="connsiteY4" fmla="*/ 960944 h 1025152"/>
              <a:gd name="connsiteX5" fmla="*/ 1 w 1066432"/>
              <a:gd name="connsiteY5" fmla="*/ 534313 h 1025152"/>
              <a:gd name="connsiteX6" fmla="*/ 0 w 1066432"/>
              <a:gd name="connsiteY6" fmla="*/ 534313 h 102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6432" h="1025152">
                <a:moveTo>
                  <a:pt x="0" y="0"/>
                </a:moveTo>
                <a:cubicBezTo>
                  <a:pt x="553299" y="0"/>
                  <a:pt x="1008385" y="420505"/>
                  <a:pt x="1063110" y="959366"/>
                </a:cubicBezTo>
                <a:lnTo>
                  <a:pt x="1066432" y="1025152"/>
                </a:lnTo>
                <a:lnTo>
                  <a:pt x="529932" y="1025152"/>
                </a:lnTo>
                <a:lnTo>
                  <a:pt x="523460" y="960944"/>
                </a:lnTo>
                <a:cubicBezTo>
                  <a:pt x="473637" y="717467"/>
                  <a:pt x="258207" y="534313"/>
                  <a:pt x="1" y="534313"/>
                </a:cubicBezTo>
                <a:lnTo>
                  <a:pt x="0" y="534313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3000" contrast="3000"/>
                    </a14:imgEffect>
                    <a14:imgEffect>
                      <a14:saturation sat="1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73760" y="5813421"/>
            <a:ext cx="1553140" cy="923186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 altLang="en-US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jpeg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jpeg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jpeg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jpeg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020000">
            <a:off x="-2512060" y="-2291080"/>
            <a:ext cx="9657715" cy="9009380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5931603" y="1936750"/>
            <a:ext cx="720000" cy="0"/>
          </a:xfrm>
          <a:prstGeom prst="line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: 形状 10"/>
          <p:cNvSpPr/>
          <p:nvPr/>
        </p:nvSpPr>
        <p:spPr>
          <a:xfrm rot="18930891">
            <a:off x="3780790" y="-344805"/>
            <a:ext cx="11084560" cy="9254490"/>
          </a:xfrm>
          <a:custGeom>
            <a:avLst/>
            <a:gdLst>
              <a:gd name="connsiteX0" fmla="*/ 5649556 w 9136539"/>
              <a:gd name="connsiteY0" fmla="*/ 0 h 8317590"/>
              <a:gd name="connsiteX1" fmla="*/ 9136539 w 9136539"/>
              <a:gd name="connsiteY1" fmla="*/ 3424873 h 8317590"/>
              <a:gd name="connsiteX2" fmla="*/ 4330971 w 9136539"/>
              <a:gd name="connsiteY2" fmla="*/ 8317590 h 8317590"/>
              <a:gd name="connsiteX3" fmla="*/ 0 w 9136539"/>
              <a:gd name="connsiteY3" fmla="*/ 4063763 h 8317590"/>
              <a:gd name="connsiteX4" fmla="*/ 0 w 9136539"/>
              <a:gd name="connsiteY4" fmla="*/ 0 h 831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6539" h="8317590">
                <a:moveTo>
                  <a:pt x="5649556" y="0"/>
                </a:moveTo>
                <a:lnTo>
                  <a:pt x="9136539" y="3424873"/>
                </a:lnTo>
                <a:lnTo>
                  <a:pt x="4330971" y="8317590"/>
                </a:lnTo>
                <a:lnTo>
                  <a:pt x="0" y="40637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31535" y="994410"/>
            <a:ext cx="7058660" cy="13296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8000" dirty="0">
                <a:solidFill>
                  <a:srgbClr val="FF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Edunext</a:t>
            </a:r>
            <a:endParaRPr lang="en-US" altLang="zh-CN" sz="8000" dirty="0">
              <a:solidFill>
                <a:srgbClr val="FF0000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  <a:p>
            <a:pPr algn="r"/>
            <a:endParaRPr lang="en-US" altLang="zh-CN" sz="8000" dirty="0">
              <a:solidFill>
                <a:srgbClr val="FF0000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  <a:p>
            <a:pPr algn="r"/>
            <a:r>
              <a:rPr lang="en-US" altLang="zh-CN" sz="8000" dirty="0">
                <a:solidFill>
                  <a:srgbClr val="FF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   </a:t>
            </a:r>
            <a:endParaRPr lang="en-US" altLang="zh-CN" sz="8000" dirty="0">
              <a:solidFill>
                <a:srgbClr val="FF0000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6" name="文本框 12"/>
          <p:cNvSpPr txBox="1"/>
          <p:nvPr/>
        </p:nvSpPr>
        <p:spPr>
          <a:xfrm>
            <a:off x="3572510" y="3248660"/>
            <a:ext cx="8448040" cy="1329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3600" dirty="0">
                <a:solidFill>
                  <a:srgbClr val="FF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Describe how to connect Python        with MongoDB </a:t>
            </a:r>
            <a:endParaRPr lang="en-US" altLang="zh-CN" sz="3600" dirty="0">
              <a:solidFill>
                <a:srgbClr val="FF0000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  <a:p>
            <a:pPr algn="r"/>
            <a:endParaRPr lang="en-US" altLang="zh-CN" sz="8000" dirty="0">
              <a:solidFill>
                <a:srgbClr val="FF0000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  <a:p>
            <a:pPr algn="r"/>
            <a:r>
              <a:rPr lang="en-US" altLang="zh-CN" sz="8000" dirty="0">
                <a:solidFill>
                  <a:srgbClr val="FF000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   </a:t>
            </a:r>
            <a:endParaRPr lang="en-US" altLang="zh-CN" sz="8000" dirty="0">
              <a:solidFill>
                <a:srgbClr val="FF0000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C:\Users\Admin\Downloads\mog.jpgmog"/>
          <p:cNvPicPr>
            <a:picLocks noChangeAspect="1"/>
          </p:cNvPicPr>
          <p:nvPr/>
        </p:nvPicPr>
        <p:blipFill>
          <a:blip r:embed="rId1"/>
          <a:srcRect l="9440" r="9440"/>
          <a:stretch>
            <a:fillRect/>
          </a:stretch>
        </p:blipFill>
        <p:spPr>
          <a:xfrm>
            <a:off x="-545465" y="-2086610"/>
            <a:ext cx="5328920" cy="8389620"/>
          </a:xfrm>
          <a:custGeom>
            <a:avLst/>
            <a:gdLst>
              <a:gd name="connsiteX0" fmla="*/ 3140797 w 6232518"/>
              <a:gd name="connsiteY0" fmla="*/ 0 h 6232519"/>
              <a:gd name="connsiteX1" fmla="*/ 6232518 w 6232518"/>
              <a:gd name="connsiteY1" fmla="*/ 3140798 h 6232519"/>
              <a:gd name="connsiteX2" fmla="*/ 3091721 w 6232518"/>
              <a:gd name="connsiteY2" fmla="*/ 6232519 h 6232519"/>
              <a:gd name="connsiteX3" fmla="*/ 0 w 6232518"/>
              <a:gd name="connsiteY3" fmla="*/ 3091723 h 6232519"/>
              <a:gd name="connsiteX4" fmla="*/ 0 w 6232518"/>
              <a:gd name="connsiteY4" fmla="*/ 3091721 h 623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2518" h="6232519">
                <a:moveTo>
                  <a:pt x="3140797" y="0"/>
                </a:moveTo>
                <a:lnTo>
                  <a:pt x="6232518" y="3140798"/>
                </a:lnTo>
                <a:lnTo>
                  <a:pt x="3091721" y="6232519"/>
                </a:lnTo>
                <a:lnTo>
                  <a:pt x="0" y="3091723"/>
                </a:lnTo>
                <a:lnTo>
                  <a:pt x="0" y="3091721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27" name="箭头: 五边形 26"/>
          <p:cNvSpPr/>
          <p:nvPr/>
        </p:nvSpPr>
        <p:spPr>
          <a:xfrm flipH="1">
            <a:off x="3997325" y="0"/>
            <a:ext cx="8194675" cy="1109345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72685" y="130175"/>
            <a:ext cx="6259830" cy="8483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Steps 2 and 3 are in the same order as connecting to Python.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2" name="箭头: 五边形 26"/>
          <p:cNvSpPr/>
          <p:nvPr/>
        </p:nvSpPr>
        <p:spPr>
          <a:xfrm flipH="1">
            <a:off x="4530725" y="1553210"/>
            <a:ext cx="7660640" cy="866140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3" name="文本框 27"/>
          <p:cNvSpPr txBox="1"/>
          <p:nvPr/>
        </p:nvSpPr>
        <p:spPr>
          <a:xfrm>
            <a:off x="5185410" y="1706245"/>
            <a:ext cx="6047105" cy="559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Open visual code to insert data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pic>
        <p:nvPicPr>
          <p:cNvPr id="6" name="Picture 5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60" y="2994025"/>
            <a:ext cx="7557770" cy="3649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C:\Users\Admin\Downloads\mog.jpgmog"/>
          <p:cNvPicPr>
            <a:picLocks noChangeAspect="1"/>
          </p:cNvPicPr>
          <p:nvPr/>
        </p:nvPicPr>
        <p:blipFill>
          <a:blip r:embed="rId1"/>
          <a:srcRect l="9440" r="9440"/>
          <a:stretch>
            <a:fillRect/>
          </a:stretch>
        </p:blipFill>
        <p:spPr>
          <a:xfrm>
            <a:off x="-545465" y="-2086610"/>
            <a:ext cx="5328920" cy="8389620"/>
          </a:xfrm>
          <a:custGeom>
            <a:avLst/>
            <a:gdLst>
              <a:gd name="connsiteX0" fmla="*/ 3140797 w 6232518"/>
              <a:gd name="connsiteY0" fmla="*/ 0 h 6232519"/>
              <a:gd name="connsiteX1" fmla="*/ 6232518 w 6232518"/>
              <a:gd name="connsiteY1" fmla="*/ 3140798 h 6232519"/>
              <a:gd name="connsiteX2" fmla="*/ 3091721 w 6232518"/>
              <a:gd name="connsiteY2" fmla="*/ 6232519 h 6232519"/>
              <a:gd name="connsiteX3" fmla="*/ 0 w 6232518"/>
              <a:gd name="connsiteY3" fmla="*/ 3091723 h 6232519"/>
              <a:gd name="connsiteX4" fmla="*/ 0 w 6232518"/>
              <a:gd name="connsiteY4" fmla="*/ 3091721 h 623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2518" h="6232519">
                <a:moveTo>
                  <a:pt x="3140797" y="0"/>
                </a:moveTo>
                <a:lnTo>
                  <a:pt x="6232518" y="3140798"/>
                </a:lnTo>
                <a:lnTo>
                  <a:pt x="3091721" y="6232519"/>
                </a:lnTo>
                <a:lnTo>
                  <a:pt x="0" y="3091723"/>
                </a:lnTo>
                <a:lnTo>
                  <a:pt x="0" y="3091721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27" name="箭头: 五边形 26"/>
          <p:cNvSpPr/>
          <p:nvPr/>
        </p:nvSpPr>
        <p:spPr>
          <a:xfrm flipH="1">
            <a:off x="3997325" y="0"/>
            <a:ext cx="8194675" cy="1109345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73320" y="229235"/>
            <a:ext cx="6259830" cy="650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After running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pic>
        <p:nvPicPr>
          <p:cNvPr id="4" name="Picture 3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320" y="1230630"/>
            <a:ext cx="7218680" cy="875665"/>
          </a:xfrm>
          <a:prstGeom prst="rect">
            <a:avLst/>
          </a:prstGeom>
        </p:spPr>
      </p:pic>
      <p:sp>
        <p:nvSpPr>
          <p:cNvPr id="5" name="箭头: 五边形 26"/>
          <p:cNvSpPr/>
          <p:nvPr/>
        </p:nvSpPr>
        <p:spPr>
          <a:xfrm flipH="1">
            <a:off x="4505325" y="2778760"/>
            <a:ext cx="7686675" cy="759460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7" name="文本框 27"/>
          <p:cNvSpPr txBox="1"/>
          <p:nvPr/>
        </p:nvSpPr>
        <p:spPr>
          <a:xfrm>
            <a:off x="5100320" y="2887980"/>
            <a:ext cx="6259830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Open mongodb insert data yet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pic>
        <p:nvPicPr>
          <p:cNvPr id="8" name="Picture 7" descr="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80" y="4042410"/>
            <a:ext cx="7207250" cy="20491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C:\Users\Admin\Downloads\mog.jpgmog"/>
          <p:cNvPicPr>
            <a:picLocks noChangeAspect="1"/>
          </p:cNvPicPr>
          <p:nvPr/>
        </p:nvPicPr>
        <p:blipFill>
          <a:blip r:embed="rId1"/>
          <a:srcRect l="9440" r="9440"/>
          <a:stretch>
            <a:fillRect/>
          </a:stretch>
        </p:blipFill>
        <p:spPr>
          <a:xfrm>
            <a:off x="-545465" y="-2086610"/>
            <a:ext cx="5328920" cy="8389620"/>
          </a:xfrm>
          <a:custGeom>
            <a:avLst/>
            <a:gdLst>
              <a:gd name="connsiteX0" fmla="*/ 3140797 w 6232518"/>
              <a:gd name="connsiteY0" fmla="*/ 0 h 6232519"/>
              <a:gd name="connsiteX1" fmla="*/ 6232518 w 6232518"/>
              <a:gd name="connsiteY1" fmla="*/ 3140798 h 6232519"/>
              <a:gd name="connsiteX2" fmla="*/ 3091721 w 6232518"/>
              <a:gd name="connsiteY2" fmla="*/ 6232519 h 6232519"/>
              <a:gd name="connsiteX3" fmla="*/ 0 w 6232518"/>
              <a:gd name="connsiteY3" fmla="*/ 3091723 h 6232519"/>
              <a:gd name="connsiteX4" fmla="*/ 0 w 6232518"/>
              <a:gd name="connsiteY4" fmla="*/ 3091721 h 623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2518" h="6232519">
                <a:moveTo>
                  <a:pt x="3140797" y="0"/>
                </a:moveTo>
                <a:lnTo>
                  <a:pt x="6232518" y="3140798"/>
                </a:lnTo>
                <a:lnTo>
                  <a:pt x="3091721" y="6232519"/>
                </a:lnTo>
                <a:lnTo>
                  <a:pt x="0" y="3091723"/>
                </a:lnTo>
                <a:lnTo>
                  <a:pt x="0" y="3091721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27" name="箭头: 五边形 26"/>
          <p:cNvSpPr/>
          <p:nvPr/>
        </p:nvSpPr>
        <p:spPr>
          <a:xfrm flipH="1">
            <a:off x="3951605" y="0"/>
            <a:ext cx="8240395" cy="2663190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92420" y="151130"/>
            <a:ext cx="6259830" cy="23602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Method 3: Create a connection with the motor. Use motor (Asynchronous Library)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Motor is an asynchronous MongoDB library for Python, suitable when you need to perform asynchronous tasks.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3" name="箭头: 五边形 26"/>
          <p:cNvSpPr/>
          <p:nvPr/>
        </p:nvSpPr>
        <p:spPr>
          <a:xfrm flipH="1">
            <a:off x="3327400" y="4469765"/>
            <a:ext cx="8864600" cy="1428750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4" name="文本框 27"/>
          <p:cNvSpPr txBox="1"/>
          <p:nvPr/>
        </p:nvSpPr>
        <p:spPr>
          <a:xfrm>
            <a:off x="4941570" y="4591050"/>
            <a:ext cx="6259830" cy="486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Step 1, 2, 3 are the same as Python but import the command "pip install motor"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C:\Users\Admin\Downloads\mog.jpgmog"/>
          <p:cNvPicPr>
            <a:picLocks noChangeAspect="1"/>
          </p:cNvPicPr>
          <p:nvPr/>
        </p:nvPicPr>
        <p:blipFill>
          <a:blip r:embed="rId1"/>
          <a:srcRect l="9440" r="9440"/>
          <a:stretch>
            <a:fillRect/>
          </a:stretch>
        </p:blipFill>
        <p:spPr>
          <a:xfrm>
            <a:off x="-545465" y="-2086610"/>
            <a:ext cx="5328920" cy="8389620"/>
          </a:xfrm>
          <a:custGeom>
            <a:avLst/>
            <a:gdLst>
              <a:gd name="connsiteX0" fmla="*/ 3140797 w 6232518"/>
              <a:gd name="connsiteY0" fmla="*/ 0 h 6232519"/>
              <a:gd name="connsiteX1" fmla="*/ 6232518 w 6232518"/>
              <a:gd name="connsiteY1" fmla="*/ 3140798 h 6232519"/>
              <a:gd name="connsiteX2" fmla="*/ 3091721 w 6232518"/>
              <a:gd name="connsiteY2" fmla="*/ 6232519 h 6232519"/>
              <a:gd name="connsiteX3" fmla="*/ 0 w 6232518"/>
              <a:gd name="connsiteY3" fmla="*/ 3091723 h 6232519"/>
              <a:gd name="connsiteX4" fmla="*/ 0 w 6232518"/>
              <a:gd name="connsiteY4" fmla="*/ 3091721 h 623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2518" h="6232519">
                <a:moveTo>
                  <a:pt x="3140797" y="0"/>
                </a:moveTo>
                <a:lnTo>
                  <a:pt x="6232518" y="3140798"/>
                </a:lnTo>
                <a:lnTo>
                  <a:pt x="3091721" y="6232519"/>
                </a:lnTo>
                <a:lnTo>
                  <a:pt x="0" y="3091723"/>
                </a:lnTo>
                <a:lnTo>
                  <a:pt x="0" y="3091721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27" name="箭头: 五边形 26"/>
          <p:cNvSpPr/>
          <p:nvPr/>
        </p:nvSpPr>
        <p:spPr>
          <a:xfrm flipH="1">
            <a:off x="3951605" y="0"/>
            <a:ext cx="8240395" cy="681990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33340" y="150495"/>
            <a:ext cx="6259830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Open visual code to insert data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pic>
        <p:nvPicPr>
          <p:cNvPr id="6" name="Picture 5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60" y="975995"/>
            <a:ext cx="6994525" cy="3336290"/>
          </a:xfrm>
          <a:prstGeom prst="rect">
            <a:avLst/>
          </a:prstGeom>
        </p:spPr>
      </p:pic>
      <p:sp>
        <p:nvSpPr>
          <p:cNvPr id="7" name="箭头: 五边形 26"/>
          <p:cNvSpPr/>
          <p:nvPr/>
        </p:nvSpPr>
        <p:spPr>
          <a:xfrm flipH="1">
            <a:off x="3951605" y="4759960"/>
            <a:ext cx="8240395" cy="681990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8" name="文本框 27"/>
          <p:cNvSpPr txBox="1"/>
          <p:nvPr/>
        </p:nvSpPr>
        <p:spPr>
          <a:xfrm>
            <a:off x="5669280" y="4875530"/>
            <a:ext cx="3151505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After running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pic>
        <p:nvPicPr>
          <p:cNvPr id="9" name="Picture 8" descr="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960" y="5582285"/>
            <a:ext cx="6994525" cy="1043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C:\Users\Admin\Downloads\mog.jpgmog"/>
          <p:cNvPicPr>
            <a:picLocks noChangeAspect="1"/>
          </p:cNvPicPr>
          <p:nvPr/>
        </p:nvPicPr>
        <p:blipFill>
          <a:blip r:embed="rId1"/>
          <a:srcRect l="9440" r="9440"/>
          <a:stretch>
            <a:fillRect/>
          </a:stretch>
        </p:blipFill>
        <p:spPr>
          <a:xfrm>
            <a:off x="-545465" y="-2086610"/>
            <a:ext cx="5328920" cy="8389620"/>
          </a:xfrm>
          <a:custGeom>
            <a:avLst/>
            <a:gdLst>
              <a:gd name="connsiteX0" fmla="*/ 3140797 w 6232518"/>
              <a:gd name="connsiteY0" fmla="*/ 0 h 6232519"/>
              <a:gd name="connsiteX1" fmla="*/ 6232518 w 6232518"/>
              <a:gd name="connsiteY1" fmla="*/ 3140798 h 6232519"/>
              <a:gd name="connsiteX2" fmla="*/ 3091721 w 6232518"/>
              <a:gd name="connsiteY2" fmla="*/ 6232519 h 6232519"/>
              <a:gd name="connsiteX3" fmla="*/ 0 w 6232518"/>
              <a:gd name="connsiteY3" fmla="*/ 3091723 h 6232519"/>
              <a:gd name="connsiteX4" fmla="*/ 0 w 6232518"/>
              <a:gd name="connsiteY4" fmla="*/ 3091721 h 623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2518" h="6232519">
                <a:moveTo>
                  <a:pt x="3140797" y="0"/>
                </a:moveTo>
                <a:lnTo>
                  <a:pt x="6232518" y="3140798"/>
                </a:lnTo>
                <a:lnTo>
                  <a:pt x="3091721" y="6232519"/>
                </a:lnTo>
                <a:lnTo>
                  <a:pt x="0" y="3091723"/>
                </a:lnTo>
                <a:lnTo>
                  <a:pt x="0" y="3091721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27" name="箭头: 五边形 26"/>
          <p:cNvSpPr/>
          <p:nvPr/>
        </p:nvSpPr>
        <p:spPr>
          <a:xfrm flipH="1">
            <a:off x="3951605" y="0"/>
            <a:ext cx="8240395" cy="681990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33340" y="150495"/>
            <a:ext cx="6259830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Open mongodb insert data yet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pic>
        <p:nvPicPr>
          <p:cNvPr id="2" name="Picture 1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5" y="941070"/>
            <a:ext cx="6887845" cy="3542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C:\Users\Admin\Downloads\mog.jpgmog"/>
          <p:cNvPicPr>
            <a:picLocks noChangeAspect="1"/>
          </p:cNvPicPr>
          <p:nvPr/>
        </p:nvPicPr>
        <p:blipFill>
          <a:blip r:embed="rId1"/>
          <a:srcRect l="9440" r="9440"/>
          <a:stretch>
            <a:fillRect/>
          </a:stretch>
        </p:blipFill>
        <p:spPr>
          <a:xfrm>
            <a:off x="-545465" y="-2086610"/>
            <a:ext cx="5328920" cy="8389620"/>
          </a:xfrm>
          <a:custGeom>
            <a:avLst/>
            <a:gdLst>
              <a:gd name="connsiteX0" fmla="*/ 3140797 w 6232518"/>
              <a:gd name="connsiteY0" fmla="*/ 0 h 6232519"/>
              <a:gd name="connsiteX1" fmla="*/ 6232518 w 6232518"/>
              <a:gd name="connsiteY1" fmla="*/ 3140798 h 6232519"/>
              <a:gd name="connsiteX2" fmla="*/ 3091721 w 6232518"/>
              <a:gd name="connsiteY2" fmla="*/ 6232519 h 6232519"/>
              <a:gd name="connsiteX3" fmla="*/ 0 w 6232518"/>
              <a:gd name="connsiteY3" fmla="*/ 3091723 h 6232519"/>
              <a:gd name="connsiteX4" fmla="*/ 0 w 6232518"/>
              <a:gd name="connsiteY4" fmla="*/ 3091721 h 623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2518" h="6232519">
                <a:moveTo>
                  <a:pt x="3140797" y="0"/>
                </a:moveTo>
                <a:lnTo>
                  <a:pt x="6232518" y="3140798"/>
                </a:lnTo>
                <a:lnTo>
                  <a:pt x="3091721" y="6232519"/>
                </a:lnTo>
                <a:lnTo>
                  <a:pt x="0" y="3091723"/>
                </a:lnTo>
                <a:lnTo>
                  <a:pt x="0" y="3091721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27" name="箭头: 五边形 26"/>
          <p:cNvSpPr/>
          <p:nvPr/>
        </p:nvSpPr>
        <p:spPr>
          <a:xfrm flipH="1">
            <a:off x="3951605" y="0"/>
            <a:ext cx="8240395" cy="3429000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92420" y="151130"/>
            <a:ext cx="6259830" cy="3091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Method 4: Create a connection with Flask 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Using flask-pymongo (Integrated with Flask)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This is an extension for Flask that allows you to easily connect to MongoDB from a Flask web application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3" name="箭头: 五边形 26"/>
          <p:cNvSpPr/>
          <p:nvPr/>
        </p:nvSpPr>
        <p:spPr>
          <a:xfrm flipH="1">
            <a:off x="3327400" y="4469765"/>
            <a:ext cx="8864600" cy="1428750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4" name="文本框 27"/>
          <p:cNvSpPr txBox="1"/>
          <p:nvPr/>
        </p:nvSpPr>
        <p:spPr>
          <a:xfrm>
            <a:off x="4941570" y="4591050"/>
            <a:ext cx="6259830" cy="486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Step 1, 2, 3 are the same as Python but import the command "pip install flask-pymongo"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C:\Users\Admin\Downloads\mog.jpgmog"/>
          <p:cNvPicPr>
            <a:picLocks noChangeAspect="1"/>
          </p:cNvPicPr>
          <p:nvPr/>
        </p:nvPicPr>
        <p:blipFill>
          <a:blip r:embed="rId1"/>
          <a:srcRect l="9440" r="9440"/>
          <a:stretch>
            <a:fillRect/>
          </a:stretch>
        </p:blipFill>
        <p:spPr>
          <a:xfrm>
            <a:off x="-545465" y="-2086610"/>
            <a:ext cx="5328920" cy="8389620"/>
          </a:xfrm>
          <a:custGeom>
            <a:avLst/>
            <a:gdLst>
              <a:gd name="connsiteX0" fmla="*/ 3140797 w 6232518"/>
              <a:gd name="connsiteY0" fmla="*/ 0 h 6232519"/>
              <a:gd name="connsiteX1" fmla="*/ 6232518 w 6232518"/>
              <a:gd name="connsiteY1" fmla="*/ 3140798 h 6232519"/>
              <a:gd name="connsiteX2" fmla="*/ 3091721 w 6232518"/>
              <a:gd name="connsiteY2" fmla="*/ 6232519 h 6232519"/>
              <a:gd name="connsiteX3" fmla="*/ 0 w 6232518"/>
              <a:gd name="connsiteY3" fmla="*/ 3091723 h 6232519"/>
              <a:gd name="connsiteX4" fmla="*/ 0 w 6232518"/>
              <a:gd name="connsiteY4" fmla="*/ 3091721 h 623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2518" h="6232519">
                <a:moveTo>
                  <a:pt x="3140797" y="0"/>
                </a:moveTo>
                <a:lnTo>
                  <a:pt x="6232518" y="3140798"/>
                </a:lnTo>
                <a:lnTo>
                  <a:pt x="3091721" y="6232519"/>
                </a:lnTo>
                <a:lnTo>
                  <a:pt x="0" y="3091723"/>
                </a:lnTo>
                <a:lnTo>
                  <a:pt x="0" y="3091721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27" name="箭头: 五边形 26"/>
          <p:cNvSpPr/>
          <p:nvPr/>
        </p:nvSpPr>
        <p:spPr>
          <a:xfrm flipH="1">
            <a:off x="3951605" y="0"/>
            <a:ext cx="8240395" cy="681990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33340" y="150495"/>
            <a:ext cx="6259830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Open visual code to insert data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pic>
        <p:nvPicPr>
          <p:cNvPr id="4" name="Picture 3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455" y="1165860"/>
            <a:ext cx="7407910" cy="5274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C:\Users\Admin\Downloads\mog.jpgmog"/>
          <p:cNvPicPr>
            <a:picLocks noChangeAspect="1"/>
          </p:cNvPicPr>
          <p:nvPr/>
        </p:nvPicPr>
        <p:blipFill>
          <a:blip r:embed="rId1"/>
          <a:srcRect l="9440" r="9440"/>
          <a:stretch>
            <a:fillRect/>
          </a:stretch>
        </p:blipFill>
        <p:spPr>
          <a:xfrm>
            <a:off x="-545465" y="-2086610"/>
            <a:ext cx="5328920" cy="8389620"/>
          </a:xfrm>
          <a:custGeom>
            <a:avLst/>
            <a:gdLst>
              <a:gd name="connsiteX0" fmla="*/ 3140797 w 6232518"/>
              <a:gd name="connsiteY0" fmla="*/ 0 h 6232519"/>
              <a:gd name="connsiteX1" fmla="*/ 6232518 w 6232518"/>
              <a:gd name="connsiteY1" fmla="*/ 3140798 h 6232519"/>
              <a:gd name="connsiteX2" fmla="*/ 3091721 w 6232518"/>
              <a:gd name="connsiteY2" fmla="*/ 6232519 h 6232519"/>
              <a:gd name="connsiteX3" fmla="*/ 0 w 6232518"/>
              <a:gd name="connsiteY3" fmla="*/ 3091723 h 6232519"/>
              <a:gd name="connsiteX4" fmla="*/ 0 w 6232518"/>
              <a:gd name="connsiteY4" fmla="*/ 3091721 h 623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2518" h="6232519">
                <a:moveTo>
                  <a:pt x="3140797" y="0"/>
                </a:moveTo>
                <a:lnTo>
                  <a:pt x="6232518" y="3140798"/>
                </a:lnTo>
                <a:lnTo>
                  <a:pt x="3091721" y="6232519"/>
                </a:lnTo>
                <a:lnTo>
                  <a:pt x="0" y="3091723"/>
                </a:lnTo>
                <a:lnTo>
                  <a:pt x="0" y="3091721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27" name="箭头: 五边形 26"/>
          <p:cNvSpPr/>
          <p:nvPr/>
        </p:nvSpPr>
        <p:spPr>
          <a:xfrm flipH="1">
            <a:off x="4240530" y="381000"/>
            <a:ext cx="8240395" cy="681990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33340" y="531495"/>
            <a:ext cx="6259830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After running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pic>
        <p:nvPicPr>
          <p:cNvPr id="2" name="Picture 1" descr="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255" y="2278380"/>
            <a:ext cx="7307580" cy="17754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C:\Users\Admin\Downloads\mog.jpgmog"/>
          <p:cNvPicPr>
            <a:picLocks noChangeAspect="1"/>
          </p:cNvPicPr>
          <p:nvPr/>
        </p:nvPicPr>
        <p:blipFill>
          <a:blip r:embed="rId1"/>
          <a:srcRect l="9440" r="9440"/>
          <a:stretch>
            <a:fillRect/>
          </a:stretch>
        </p:blipFill>
        <p:spPr>
          <a:xfrm>
            <a:off x="-545465" y="-2086610"/>
            <a:ext cx="5328920" cy="8389620"/>
          </a:xfrm>
          <a:custGeom>
            <a:avLst/>
            <a:gdLst>
              <a:gd name="connsiteX0" fmla="*/ 3140797 w 6232518"/>
              <a:gd name="connsiteY0" fmla="*/ 0 h 6232519"/>
              <a:gd name="connsiteX1" fmla="*/ 6232518 w 6232518"/>
              <a:gd name="connsiteY1" fmla="*/ 3140798 h 6232519"/>
              <a:gd name="connsiteX2" fmla="*/ 3091721 w 6232518"/>
              <a:gd name="connsiteY2" fmla="*/ 6232519 h 6232519"/>
              <a:gd name="connsiteX3" fmla="*/ 0 w 6232518"/>
              <a:gd name="connsiteY3" fmla="*/ 3091723 h 6232519"/>
              <a:gd name="connsiteX4" fmla="*/ 0 w 6232518"/>
              <a:gd name="connsiteY4" fmla="*/ 3091721 h 623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2518" h="6232519">
                <a:moveTo>
                  <a:pt x="3140797" y="0"/>
                </a:moveTo>
                <a:lnTo>
                  <a:pt x="6232518" y="3140798"/>
                </a:lnTo>
                <a:lnTo>
                  <a:pt x="3091721" y="6232519"/>
                </a:lnTo>
                <a:lnTo>
                  <a:pt x="0" y="3091723"/>
                </a:lnTo>
                <a:lnTo>
                  <a:pt x="0" y="3091721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3" name="箭头: 五边形 26"/>
          <p:cNvSpPr/>
          <p:nvPr/>
        </p:nvSpPr>
        <p:spPr>
          <a:xfrm flipH="1">
            <a:off x="4347845" y="339090"/>
            <a:ext cx="7844155" cy="940435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6" name="文本框 27"/>
          <p:cNvSpPr txBox="1"/>
          <p:nvPr/>
        </p:nvSpPr>
        <p:spPr>
          <a:xfrm>
            <a:off x="5316220" y="543560"/>
            <a:ext cx="6259830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Open MongoDB to see if the data has been inserted.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pic>
        <p:nvPicPr>
          <p:cNvPr id="7" name="Picture 6" descr="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485" y="2308225"/>
            <a:ext cx="6551930" cy="3801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THANKS</a:t>
            </a:r>
            <a:endParaRPr 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en-US" sz="2800"/>
              <a:t>Group 1</a:t>
            </a:r>
            <a:endParaRPr lang="en-US" sz="28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H="1">
            <a:off x="5161547" y="1899310"/>
            <a:ext cx="3685891" cy="0"/>
          </a:xfrm>
          <a:prstGeom prst="line">
            <a:avLst/>
          </a:prstGeom>
          <a:ln w="28575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72" b="21053"/>
          <a:stretch>
            <a:fillRect/>
          </a:stretch>
        </p:blipFill>
        <p:spPr>
          <a:xfrm>
            <a:off x="9396662" y="0"/>
            <a:ext cx="2795337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/>
        </p:nvSpPr>
        <p:spPr>
          <a:xfrm>
            <a:off x="9396664" y="0"/>
            <a:ext cx="2795336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88195" y="2152015"/>
            <a:ext cx="535305" cy="473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1</a:t>
            </a:r>
            <a:endParaRPr lang="en-US" altLang="zh-CN" sz="4000" dirty="0">
              <a:solidFill>
                <a:schemeClr val="bg1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88195" y="2945130"/>
            <a:ext cx="535305" cy="5753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2</a:t>
            </a:r>
            <a:endParaRPr lang="en-US" altLang="zh-CN" sz="4000" dirty="0">
              <a:solidFill>
                <a:schemeClr val="bg1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688195" y="3780155"/>
            <a:ext cx="5353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3</a:t>
            </a:r>
            <a:endParaRPr lang="zh-CN" altLang="en-US" sz="4000" dirty="0">
              <a:solidFill>
                <a:schemeClr val="bg1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88195" y="4543425"/>
            <a:ext cx="683895" cy="736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4</a:t>
            </a:r>
            <a:endParaRPr lang="en-US" altLang="zh-CN" sz="4000" dirty="0">
              <a:solidFill>
                <a:schemeClr val="bg1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  <a:p>
            <a:endParaRPr lang="en-US" altLang="zh-CN" sz="4000" dirty="0">
              <a:solidFill>
                <a:schemeClr val="bg1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58176" y="876241"/>
            <a:ext cx="6785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00B0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    Contents</a:t>
            </a:r>
            <a:endParaRPr lang="zh-CN" altLang="en-US" sz="5400" dirty="0">
              <a:solidFill>
                <a:srgbClr val="00B050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38115" y="2279015"/>
            <a:ext cx="4138295" cy="472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20204" pitchFamily="34" charset="0"/>
                <a:ea typeface="OPPOSans B" panose="00020600040101010101" pitchFamily="18" charset="-122"/>
                <a:cs typeface="Arial" panose="020B0604020202020204" pitchFamily="34" charset="0"/>
                <a:sym typeface="OPPOSans R" panose="00020600040101010101" pitchFamily="18" charset="-122"/>
              </a:rPr>
              <a:t>Hồ Thị Bích Liên</a:t>
            </a:r>
            <a:endParaRPr lang="en-US" altLang="zh-CN" sz="2800" dirty="0">
              <a:solidFill>
                <a:sysClr val="windowText" lastClr="000000"/>
              </a:solidFill>
              <a:latin typeface="Arial" panose="020B0604020202020204" pitchFamily="34" charset="0"/>
              <a:ea typeface="OPPOSans B" panose="00020600040101010101" pitchFamily="18" charset="-122"/>
              <a:cs typeface="Arial" panose="020B0604020202020204" pitchFamily="34" charset="0"/>
              <a:sym typeface="OPPOSans R" panose="00020600040101010101" pitchFamily="18" charset="-122"/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5258435" y="3048000"/>
            <a:ext cx="4138295" cy="472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20204" pitchFamily="34" charset="0"/>
                <a:ea typeface="OPPOSans B" panose="00020600040101010101" pitchFamily="18" charset="-122"/>
                <a:cs typeface="Arial" panose="020B0604020202020204" pitchFamily="34" charset="0"/>
                <a:sym typeface="OPPOSans R" panose="00020600040101010101" pitchFamily="18" charset="-122"/>
              </a:rPr>
              <a:t>Võ Hoàng Khải</a:t>
            </a:r>
            <a:endParaRPr lang="en-US" altLang="zh-CN" sz="2800" dirty="0">
              <a:solidFill>
                <a:sysClr val="windowText" lastClr="000000"/>
              </a:solidFill>
              <a:latin typeface="Arial" panose="020B0604020202020204" pitchFamily="34" charset="0"/>
              <a:ea typeface="OPPOSans B" panose="00020600040101010101" pitchFamily="18" charset="-122"/>
              <a:cs typeface="Arial" panose="020B0604020202020204" pitchFamily="34" charset="0"/>
              <a:sym typeface="OPPOSans R" panose="00020600040101010101" pitchFamily="18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48275" y="3816985"/>
            <a:ext cx="4138295" cy="472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20204" pitchFamily="34" charset="0"/>
                <a:ea typeface="OPPOSans B" panose="00020600040101010101" pitchFamily="18" charset="-122"/>
                <a:cs typeface="Arial" panose="020B0604020202020204" pitchFamily="34" charset="0"/>
                <a:sym typeface="OPPOSans R" panose="00020600040101010101" pitchFamily="18" charset="-122"/>
              </a:rPr>
              <a:t>Trần Thị Thảo</a:t>
            </a:r>
            <a:endParaRPr lang="en-US" altLang="zh-CN" sz="2800" dirty="0">
              <a:solidFill>
                <a:sysClr val="windowText" lastClr="000000"/>
              </a:solidFill>
              <a:latin typeface="Arial" panose="020B0604020202020204" pitchFamily="34" charset="0"/>
              <a:ea typeface="OPPOSans B" panose="00020600040101010101" pitchFamily="18" charset="-122"/>
              <a:cs typeface="Arial" panose="020B0604020202020204" pitchFamily="34" charset="0"/>
              <a:sym typeface="OPPOSans R" panose="00020600040101010101" pitchFamily="18" charset="-122"/>
            </a:endParaRPr>
          </a:p>
        </p:txBody>
      </p:sp>
      <p:sp>
        <p:nvSpPr>
          <p:cNvPr id="7" name="文本框 14"/>
          <p:cNvSpPr txBox="1"/>
          <p:nvPr/>
        </p:nvSpPr>
        <p:spPr>
          <a:xfrm>
            <a:off x="5258435" y="4486910"/>
            <a:ext cx="4138295" cy="949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20204" pitchFamily="34" charset="0"/>
                <a:ea typeface="OPPOSans B" panose="00020600040101010101" pitchFamily="18" charset="-122"/>
                <a:cs typeface="Arial" panose="020B0604020202020204" pitchFamily="34" charset="0"/>
                <a:sym typeface="OPPOSans R" panose="00020600040101010101" pitchFamily="18" charset="-122"/>
              </a:rPr>
              <a:t>Nguyễn Lâm Chí Nguyễn</a:t>
            </a:r>
            <a:endParaRPr lang="en-US" altLang="zh-CN" sz="2800" dirty="0">
              <a:solidFill>
                <a:sysClr val="windowText" lastClr="000000"/>
              </a:solidFill>
              <a:latin typeface="Arial" panose="020B0604020202020204" pitchFamily="34" charset="0"/>
              <a:ea typeface="OPPOSans B" panose="00020600040101010101" pitchFamily="18" charset="-122"/>
              <a:cs typeface="Arial" panose="020B0604020202020204" pitchFamily="34" charset="0"/>
              <a:sym typeface="OPPOSans R" panose="00020600040101010101" pitchFamily="18" charset="-122"/>
            </a:endParaRPr>
          </a:p>
        </p:txBody>
      </p:sp>
      <p:sp>
        <p:nvSpPr>
          <p:cNvPr id="8" name="文本框 14"/>
          <p:cNvSpPr txBox="1"/>
          <p:nvPr/>
        </p:nvSpPr>
        <p:spPr>
          <a:xfrm>
            <a:off x="5258435" y="5634355"/>
            <a:ext cx="4138295" cy="472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>
                <a:solidFill>
                  <a:sysClr val="windowText" lastClr="000000"/>
                </a:solidFill>
                <a:latin typeface="Arial" panose="020B0604020202020204" pitchFamily="34" charset="0"/>
                <a:ea typeface="OPPOSans B" panose="00020600040101010101" pitchFamily="18" charset="-122"/>
                <a:cs typeface="Arial" panose="020B0604020202020204" pitchFamily="34" charset="0"/>
                <a:sym typeface="OPPOSans R" panose="00020600040101010101" pitchFamily="18" charset="-122"/>
              </a:rPr>
              <a:t>Phạm Hữu Nam Anh</a:t>
            </a:r>
            <a:endParaRPr lang="en-US" altLang="zh-CN" sz="2800" dirty="0">
              <a:solidFill>
                <a:sysClr val="windowText" lastClr="000000"/>
              </a:solidFill>
              <a:latin typeface="Arial" panose="020B0604020202020204" pitchFamily="34" charset="0"/>
              <a:ea typeface="OPPOSans B" panose="00020600040101010101" pitchFamily="18" charset="-122"/>
              <a:cs typeface="Arial" panose="020B0604020202020204" pitchFamily="34" charset="0"/>
              <a:sym typeface="OPPOSans R" panose="00020600040101010101" pitchFamily="18" charset="-122"/>
            </a:endParaRPr>
          </a:p>
        </p:txBody>
      </p:sp>
      <p:sp>
        <p:nvSpPr>
          <p:cNvPr id="19" name="文本框 14"/>
          <p:cNvSpPr txBox="1"/>
          <p:nvPr/>
        </p:nvSpPr>
        <p:spPr>
          <a:xfrm>
            <a:off x="9765030" y="5556885"/>
            <a:ext cx="607060" cy="472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ea typeface="OPPOSans B" panose="00020600040101010101" pitchFamily="18" charset="-122"/>
                <a:cs typeface="Arial" panose="020B0604020202020204" pitchFamily="34" charset="0"/>
                <a:sym typeface="OPPOSans R" panose="00020600040101010101" pitchFamily="18" charset="-122"/>
              </a:rPr>
              <a:t>5</a:t>
            </a:r>
            <a:endParaRPr lang="en-US" altLang="zh-CN" sz="4000" dirty="0">
              <a:solidFill>
                <a:schemeClr val="bg1"/>
              </a:solidFill>
              <a:latin typeface="Arial" panose="020B0604020202020204" pitchFamily="34" charset="0"/>
              <a:ea typeface="OPPOSans B" panose="00020600040101010101" pitchFamily="18" charset="-122"/>
              <a:cs typeface="Arial" panose="020B0604020202020204" pitchFamily="34" charset="0"/>
              <a:sym typeface="OPPOSans R" panose="00020600040101010101" pitchFamily="18" charset="-122"/>
            </a:endParaRPr>
          </a:p>
        </p:txBody>
      </p:sp>
      <p:pic>
        <p:nvPicPr>
          <p:cNvPr id="31" name="Picture 30" descr="mo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" y="876935"/>
            <a:ext cx="3581400" cy="5387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C:\Users\Admin\Downloads\mog.jpgmog"/>
          <p:cNvPicPr>
            <a:picLocks noChangeAspect="1"/>
          </p:cNvPicPr>
          <p:nvPr/>
        </p:nvPicPr>
        <p:blipFill>
          <a:blip r:embed="rId1"/>
          <a:srcRect l="9440" r="9440"/>
          <a:stretch>
            <a:fillRect/>
          </a:stretch>
        </p:blipFill>
        <p:spPr>
          <a:xfrm>
            <a:off x="-545465" y="-2086610"/>
            <a:ext cx="5328920" cy="8389620"/>
          </a:xfrm>
          <a:custGeom>
            <a:avLst/>
            <a:gdLst>
              <a:gd name="connsiteX0" fmla="*/ 3140797 w 6232518"/>
              <a:gd name="connsiteY0" fmla="*/ 0 h 6232519"/>
              <a:gd name="connsiteX1" fmla="*/ 6232518 w 6232518"/>
              <a:gd name="connsiteY1" fmla="*/ 3140798 h 6232519"/>
              <a:gd name="connsiteX2" fmla="*/ 3091721 w 6232518"/>
              <a:gd name="connsiteY2" fmla="*/ 6232519 h 6232519"/>
              <a:gd name="connsiteX3" fmla="*/ 0 w 6232518"/>
              <a:gd name="connsiteY3" fmla="*/ 3091723 h 6232519"/>
              <a:gd name="connsiteX4" fmla="*/ 0 w 6232518"/>
              <a:gd name="connsiteY4" fmla="*/ 3091721 h 623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2518" h="6232519">
                <a:moveTo>
                  <a:pt x="3140797" y="0"/>
                </a:moveTo>
                <a:lnTo>
                  <a:pt x="6232518" y="3140798"/>
                </a:lnTo>
                <a:lnTo>
                  <a:pt x="3091721" y="6232519"/>
                </a:lnTo>
                <a:lnTo>
                  <a:pt x="0" y="3091723"/>
                </a:lnTo>
                <a:lnTo>
                  <a:pt x="0" y="3091721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27" name="箭头: 五边形 26"/>
          <p:cNvSpPr/>
          <p:nvPr/>
        </p:nvSpPr>
        <p:spPr>
          <a:xfrm flipH="1">
            <a:off x="4164330" y="111760"/>
            <a:ext cx="8027670" cy="3425190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453380" y="501015"/>
            <a:ext cx="6259830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       There are many ways to connect to  MongoDB, and currently our team will introduce 4 connection methods: Pymongo, Motor, Flask, Mongoengine.</a:t>
            </a:r>
            <a:r>
              <a:rPr lang="en-US" altLang="zh-CN" sz="2800" dirty="0">
                <a:solidFill>
                  <a:srgbClr val="00B0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1</a:t>
            </a:r>
            <a:endParaRPr lang="zh-CN" altLang="en-US" sz="2800" dirty="0">
              <a:solidFill>
                <a:srgbClr val="00B050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C:\Users\Admin\Downloads\mog.jpgmog"/>
          <p:cNvPicPr>
            <a:picLocks noChangeAspect="1"/>
          </p:cNvPicPr>
          <p:nvPr/>
        </p:nvPicPr>
        <p:blipFill>
          <a:blip r:embed="rId1"/>
          <a:srcRect l="9440" r="9440"/>
          <a:stretch>
            <a:fillRect/>
          </a:stretch>
        </p:blipFill>
        <p:spPr>
          <a:xfrm>
            <a:off x="-545465" y="-2086610"/>
            <a:ext cx="5328920" cy="8389620"/>
          </a:xfrm>
          <a:custGeom>
            <a:avLst/>
            <a:gdLst>
              <a:gd name="connsiteX0" fmla="*/ 3140797 w 6232518"/>
              <a:gd name="connsiteY0" fmla="*/ 0 h 6232519"/>
              <a:gd name="connsiteX1" fmla="*/ 6232518 w 6232518"/>
              <a:gd name="connsiteY1" fmla="*/ 3140798 h 6232519"/>
              <a:gd name="connsiteX2" fmla="*/ 3091721 w 6232518"/>
              <a:gd name="connsiteY2" fmla="*/ 6232519 h 6232519"/>
              <a:gd name="connsiteX3" fmla="*/ 0 w 6232518"/>
              <a:gd name="connsiteY3" fmla="*/ 3091723 h 6232519"/>
              <a:gd name="connsiteX4" fmla="*/ 0 w 6232518"/>
              <a:gd name="connsiteY4" fmla="*/ 3091721 h 623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2518" h="6232519">
                <a:moveTo>
                  <a:pt x="3140797" y="0"/>
                </a:moveTo>
                <a:lnTo>
                  <a:pt x="6232518" y="3140798"/>
                </a:lnTo>
                <a:lnTo>
                  <a:pt x="3091721" y="6232519"/>
                </a:lnTo>
                <a:lnTo>
                  <a:pt x="0" y="3091723"/>
                </a:lnTo>
                <a:lnTo>
                  <a:pt x="0" y="3091721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27" name="箭头: 五边形 26"/>
          <p:cNvSpPr/>
          <p:nvPr/>
        </p:nvSpPr>
        <p:spPr>
          <a:xfrm flipH="1">
            <a:off x="4164330" y="111760"/>
            <a:ext cx="8027670" cy="3425190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453380" y="501015"/>
            <a:ext cx="62598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     </a:t>
            </a:r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Method 1:</a:t>
            </a:r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  To use MongoDB with Python we need to have the "pymongo" library.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How to set up the library: To install with Python.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 Use the package manager "pip"</a:t>
            </a:r>
            <a:r>
              <a:rPr lang="en-US" altLang="zh-CN" sz="2400" dirty="0">
                <a:solidFill>
                  <a:srgbClr val="00B050"/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1</a:t>
            </a:r>
            <a:endParaRPr lang="zh-CN" altLang="en-US" sz="2400" dirty="0">
              <a:solidFill>
                <a:srgbClr val="00B050"/>
              </a:solidFill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C:\Users\Admin\Downloads\mog.jpgmog"/>
          <p:cNvPicPr>
            <a:picLocks noChangeAspect="1"/>
          </p:cNvPicPr>
          <p:nvPr/>
        </p:nvPicPr>
        <p:blipFill>
          <a:blip r:embed="rId1"/>
          <a:srcRect l="9440" r="9440"/>
          <a:stretch>
            <a:fillRect/>
          </a:stretch>
        </p:blipFill>
        <p:spPr>
          <a:xfrm>
            <a:off x="-545465" y="-2086610"/>
            <a:ext cx="5328920" cy="8389620"/>
          </a:xfrm>
          <a:custGeom>
            <a:avLst/>
            <a:gdLst>
              <a:gd name="connsiteX0" fmla="*/ 3140797 w 6232518"/>
              <a:gd name="connsiteY0" fmla="*/ 0 h 6232519"/>
              <a:gd name="connsiteX1" fmla="*/ 6232518 w 6232518"/>
              <a:gd name="connsiteY1" fmla="*/ 3140798 h 6232519"/>
              <a:gd name="connsiteX2" fmla="*/ 3091721 w 6232518"/>
              <a:gd name="connsiteY2" fmla="*/ 6232519 h 6232519"/>
              <a:gd name="connsiteX3" fmla="*/ 0 w 6232518"/>
              <a:gd name="connsiteY3" fmla="*/ 3091723 h 6232519"/>
              <a:gd name="connsiteX4" fmla="*/ 0 w 6232518"/>
              <a:gd name="connsiteY4" fmla="*/ 3091721 h 623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2518" h="6232519">
                <a:moveTo>
                  <a:pt x="3140797" y="0"/>
                </a:moveTo>
                <a:lnTo>
                  <a:pt x="6232518" y="3140798"/>
                </a:lnTo>
                <a:lnTo>
                  <a:pt x="3091721" y="6232519"/>
                </a:lnTo>
                <a:lnTo>
                  <a:pt x="0" y="3091723"/>
                </a:lnTo>
                <a:lnTo>
                  <a:pt x="0" y="3091721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27" name="箭头: 五边形 26"/>
          <p:cNvSpPr/>
          <p:nvPr/>
        </p:nvSpPr>
        <p:spPr>
          <a:xfrm flipH="1">
            <a:off x="3951605" y="0"/>
            <a:ext cx="8240395" cy="3302635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544820" y="250825"/>
            <a:ext cx="6259830" cy="26955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       Step 1: Open Terminal or Command Prompt. Depending on your operating system, open Terminal (on macOS or Linux) or Command Prompt (on Windows).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Type the command "pip install pymongo" into Terminal or Command Prompt and press Enter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pic>
        <p:nvPicPr>
          <p:cNvPr id="2" name="Picture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965" y="3896995"/>
            <a:ext cx="8535035" cy="308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C:\Users\Admin\Downloads\mog.jpgmog"/>
          <p:cNvPicPr>
            <a:picLocks noChangeAspect="1"/>
          </p:cNvPicPr>
          <p:nvPr/>
        </p:nvPicPr>
        <p:blipFill>
          <a:blip r:embed="rId1"/>
          <a:srcRect l="9440" r="9440"/>
          <a:stretch>
            <a:fillRect/>
          </a:stretch>
        </p:blipFill>
        <p:spPr>
          <a:xfrm>
            <a:off x="-545465" y="-2086610"/>
            <a:ext cx="5328920" cy="8389620"/>
          </a:xfrm>
          <a:custGeom>
            <a:avLst/>
            <a:gdLst>
              <a:gd name="connsiteX0" fmla="*/ 3140797 w 6232518"/>
              <a:gd name="connsiteY0" fmla="*/ 0 h 6232519"/>
              <a:gd name="connsiteX1" fmla="*/ 6232518 w 6232518"/>
              <a:gd name="connsiteY1" fmla="*/ 3140798 h 6232519"/>
              <a:gd name="connsiteX2" fmla="*/ 3091721 w 6232518"/>
              <a:gd name="connsiteY2" fmla="*/ 6232519 h 6232519"/>
              <a:gd name="connsiteX3" fmla="*/ 0 w 6232518"/>
              <a:gd name="connsiteY3" fmla="*/ 3091723 h 6232519"/>
              <a:gd name="connsiteX4" fmla="*/ 0 w 6232518"/>
              <a:gd name="connsiteY4" fmla="*/ 3091721 h 623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2518" h="6232519">
                <a:moveTo>
                  <a:pt x="3140797" y="0"/>
                </a:moveTo>
                <a:lnTo>
                  <a:pt x="6232518" y="3140798"/>
                </a:lnTo>
                <a:lnTo>
                  <a:pt x="3091721" y="6232519"/>
                </a:lnTo>
                <a:lnTo>
                  <a:pt x="0" y="3091723"/>
                </a:lnTo>
                <a:lnTo>
                  <a:pt x="0" y="3091721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27" name="箭头: 五边形 26"/>
          <p:cNvSpPr/>
          <p:nvPr/>
        </p:nvSpPr>
        <p:spPr>
          <a:xfrm flipH="1">
            <a:off x="4164330" y="111760"/>
            <a:ext cx="8027670" cy="1957705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453380" y="302895"/>
            <a:ext cx="62598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Step 2 : Check if `pymongo` has been installed successfully by opening Command Prompt and typing the command "python"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2" name="箭头: 五边形 26"/>
          <p:cNvSpPr/>
          <p:nvPr/>
        </p:nvSpPr>
        <p:spPr>
          <a:xfrm flipH="1">
            <a:off x="3834130" y="4719320"/>
            <a:ext cx="8356600" cy="1957705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3" name="文本框 27"/>
          <p:cNvSpPr txBox="1"/>
          <p:nvPr/>
        </p:nvSpPr>
        <p:spPr>
          <a:xfrm>
            <a:off x="4882515" y="5078730"/>
            <a:ext cx="62598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If no errors appear and the version of "pymongo" is printed, the installation was successful.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pic>
        <p:nvPicPr>
          <p:cNvPr id="4" name="Picture 3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530" y="2406650"/>
            <a:ext cx="7696835" cy="2136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C:\Users\Admin\Downloads\mog.jpgmog"/>
          <p:cNvPicPr>
            <a:picLocks noChangeAspect="1"/>
          </p:cNvPicPr>
          <p:nvPr/>
        </p:nvPicPr>
        <p:blipFill>
          <a:blip r:embed="rId1"/>
          <a:srcRect l="9440" r="9440"/>
          <a:stretch>
            <a:fillRect/>
          </a:stretch>
        </p:blipFill>
        <p:spPr>
          <a:xfrm>
            <a:off x="-545465" y="-2086610"/>
            <a:ext cx="5328920" cy="8389620"/>
          </a:xfrm>
          <a:custGeom>
            <a:avLst/>
            <a:gdLst>
              <a:gd name="connsiteX0" fmla="*/ 3140797 w 6232518"/>
              <a:gd name="connsiteY0" fmla="*/ 0 h 6232519"/>
              <a:gd name="connsiteX1" fmla="*/ 6232518 w 6232518"/>
              <a:gd name="connsiteY1" fmla="*/ 3140798 h 6232519"/>
              <a:gd name="connsiteX2" fmla="*/ 3091721 w 6232518"/>
              <a:gd name="connsiteY2" fmla="*/ 6232519 h 6232519"/>
              <a:gd name="connsiteX3" fmla="*/ 0 w 6232518"/>
              <a:gd name="connsiteY3" fmla="*/ 3091723 h 6232519"/>
              <a:gd name="connsiteX4" fmla="*/ 0 w 6232518"/>
              <a:gd name="connsiteY4" fmla="*/ 3091721 h 623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2518" h="6232519">
                <a:moveTo>
                  <a:pt x="3140797" y="0"/>
                </a:moveTo>
                <a:lnTo>
                  <a:pt x="6232518" y="3140798"/>
                </a:lnTo>
                <a:lnTo>
                  <a:pt x="3091721" y="6232519"/>
                </a:lnTo>
                <a:lnTo>
                  <a:pt x="0" y="3091723"/>
                </a:lnTo>
                <a:lnTo>
                  <a:pt x="0" y="3091721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27" name="箭头: 五边形 26"/>
          <p:cNvSpPr/>
          <p:nvPr/>
        </p:nvSpPr>
        <p:spPr>
          <a:xfrm flipH="1">
            <a:off x="4164330" y="111760"/>
            <a:ext cx="8027670" cy="650875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16220" y="111760"/>
            <a:ext cx="6259830" cy="551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Step 3: Test run connected yet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pic>
        <p:nvPicPr>
          <p:cNvPr id="5" name="Picture 4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435" y="1047750"/>
            <a:ext cx="7314565" cy="5490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C:\Users\Admin\Downloads\mog.jpgmog"/>
          <p:cNvPicPr>
            <a:picLocks noChangeAspect="1"/>
          </p:cNvPicPr>
          <p:nvPr/>
        </p:nvPicPr>
        <p:blipFill>
          <a:blip r:embed="rId1"/>
          <a:srcRect l="9440" r="9440"/>
          <a:stretch>
            <a:fillRect/>
          </a:stretch>
        </p:blipFill>
        <p:spPr>
          <a:xfrm>
            <a:off x="-545465" y="-2086610"/>
            <a:ext cx="5328920" cy="8389620"/>
          </a:xfrm>
          <a:custGeom>
            <a:avLst/>
            <a:gdLst>
              <a:gd name="connsiteX0" fmla="*/ 3140797 w 6232518"/>
              <a:gd name="connsiteY0" fmla="*/ 0 h 6232519"/>
              <a:gd name="connsiteX1" fmla="*/ 6232518 w 6232518"/>
              <a:gd name="connsiteY1" fmla="*/ 3140798 h 6232519"/>
              <a:gd name="connsiteX2" fmla="*/ 3091721 w 6232518"/>
              <a:gd name="connsiteY2" fmla="*/ 6232519 h 6232519"/>
              <a:gd name="connsiteX3" fmla="*/ 0 w 6232518"/>
              <a:gd name="connsiteY3" fmla="*/ 3091723 h 6232519"/>
              <a:gd name="connsiteX4" fmla="*/ 0 w 6232518"/>
              <a:gd name="connsiteY4" fmla="*/ 3091721 h 623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2518" h="6232519">
                <a:moveTo>
                  <a:pt x="3140797" y="0"/>
                </a:moveTo>
                <a:lnTo>
                  <a:pt x="6232518" y="3140798"/>
                </a:lnTo>
                <a:lnTo>
                  <a:pt x="3091721" y="6232519"/>
                </a:lnTo>
                <a:lnTo>
                  <a:pt x="0" y="3091723"/>
                </a:lnTo>
                <a:lnTo>
                  <a:pt x="0" y="3091721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27" name="箭头: 五边形 26"/>
          <p:cNvSpPr/>
          <p:nvPr/>
        </p:nvSpPr>
        <p:spPr>
          <a:xfrm flipH="1">
            <a:off x="4164330" y="111760"/>
            <a:ext cx="8027670" cy="650875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16220" y="111760"/>
            <a:ext cx="6259830" cy="6508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If connected, it will look like this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pic>
        <p:nvPicPr>
          <p:cNvPr id="2" name="Picture 1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455" y="982980"/>
            <a:ext cx="7409180" cy="1112520"/>
          </a:xfrm>
          <a:prstGeom prst="rect">
            <a:avLst/>
          </a:prstGeom>
        </p:spPr>
      </p:pic>
      <p:sp>
        <p:nvSpPr>
          <p:cNvPr id="3" name="箭头: 五边形 26"/>
          <p:cNvSpPr/>
          <p:nvPr/>
        </p:nvSpPr>
        <p:spPr>
          <a:xfrm flipH="1">
            <a:off x="4169410" y="2778125"/>
            <a:ext cx="8027670" cy="1031240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6" name="文本框 27"/>
          <p:cNvSpPr txBox="1"/>
          <p:nvPr/>
        </p:nvSpPr>
        <p:spPr>
          <a:xfrm>
            <a:off x="4783455" y="2877185"/>
            <a:ext cx="6259830" cy="825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Open MongoDB compass and we will see the inserted data.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pic>
        <p:nvPicPr>
          <p:cNvPr id="7" name="Picture 6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090" y="4286885"/>
            <a:ext cx="7408545" cy="21101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C:\Users\Admin\Downloads\mog.jpgmog"/>
          <p:cNvPicPr>
            <a:picLocks noChangeAspect="1"/>
          </p:cNvPicPr>
          <p:nvPr/>
        </p:nvPicPr>
        <p:blipFill>
          <a:blip r:embed="rId1"/>
          <a:srcRect l="9440" r="9440"/>
          <a:stretch>
            <a:fillRect/>
          </a:stretch>
        </p:blipFill>
        <p:spPr>
          <a:xfrm>
            <a:off x="-545465" y="-2086610"/>
            <a:ext cx="5328920" cy="8389620"/>
          </a:xfrm>
          <a:custGeom>
            <a:avLst/>
            <a:gdLst>
              <a:gd name="connsiteX0" fmla="*/ 3140797 w 6232518"/>
              <a:gd name="connsiteY0" fmla="*/ 0 h 6232519"/>
              <a:gd name="connsiteX1" fmla="*/ 6232518 w 6232518"/>
              <a:gd name="connsiteY1" fmla="*/ 3140798 h 6232519"/>
              <a:gd name="connsiteX2" fmla="*/ 3091721 w 6232518"/>
              <a:gd name="connsiteY2" fmla="*/ 6232519 h 6232519"/>
              <a:gd name="connsiteX3" fmla="*/ 0 w 6232518"/>
              <a:gd name="connsiteY3" fmla="*/ 3091723 h 6232519"/>
              <a:gd name="connsiteX4" fmla="*/ 0 w 6232518"/>
              <a:gd name="connsiteY4" fmla="*/ 3091721 h 623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2518" h="6232519">
                <a:moveTo>
                  <a:pt x="3140797" y="0"/>
                </a:moveTo>
                <a:lnTo>
                  <a:pt x="6232518" y="3140798"/>
                </a:lnTo>
                <a:lnTo>
                  <a:pt x="3091721" y="6232519"/>
                </a:lnTo>
                <a:lnTo>
                  <a:pt x="0" y="3091723"/>
                </a:lnTo>
                <a:lnTo>
                  <a:pt x="0" y="3091721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</p:pic>
      <p:sp>
        <p:nvSpPr>
          <p:cNvPr id="27" name="箭头: 五边形 26"/>
          <p:cNvSpPr/>
          <p:nvPr/>
        </p:nvSpPr>
        <p:spPr>
          <a:xfrm flipH="1">
            <a:off x="4286885" y="0"/>
            <a:ext cx="7905115" cy="2651760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05780" y="261620"/>
            <a:ext cx="6259830" cy="2692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Method 2: Using mongoengine (ORM for MongoDB) : Mongoengine is an Object-Document Mapper (ODM) for MongoDB, which helps you work with MongoDB through Python classes and objects.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  <p:sp>
        <p:nvSpPr>
          <p:cNvPr id="4" name="箭头: 五边形 26"/>
          <p:cNvSpPr/>
          <p:nvPr/>
        </p:nvSpPr>
        <p:spPr>
          <a:xfrm flipH="1">
            <a:off x="4149725" y="3429000"/>
            <a:ext cx="7905115" cy="3159760"/>
          </a:xfrm>
          <a:prstGeom prst="homePlat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/>
            <a:endParaRPr lang="zh-CN" altLang="en-US" sz="1015">
              <a:latin typeface="OPPOSans R" panose="00020600040101010101" pitchFamily="18" charset="-122"/>
              <a:ea typeface="思源黑体 CN Bold" panose="02010600030101010101" pitchFamily="34" charset="-122"/>
              <a:sym typeface="OPPOSans R" panose="00020600040101010101" pitchFamily="18" charset="-122"/>
            </a:endParaRPr>
          </a:p>
        </p:txBody>
      </p:sp>
      <p:sp>
        <p:nvSpPr>
          <p:cNvPr id="5" name="文本框 27"/>
          <p:cNvSpPr txBox="1"/>
          <p:nvPr/>
        </p:nvSpPr>
        <p:spPr>
          <a:xfrm>
            <a:off x="5605780" y="3625850"/>
            <a:ext cx="6259830" cy="2235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Step 1: Open Terminal or Command Prompt. Depending on your operating system, open Terminal (on macOS or Linux) or Command Prompt (on Windows).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  <a:p>
            <a:r>
              <a:rPr lang="en-US" altLang="zh-CN" sz="24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  <a:sym typeface="OPPOSans R" panose="00020600040101010101" pitchFamily="18" charset="-122"/>
              </a:rPr>
              <a:t>Type the command " pip install mongoengine" into Terminal or Command Prompt and press Enter:</a:t>
            </a:r>
            <a:endParaRPr lang="en-US" altLang="zh-CN" sz="24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  <a:sym typeface="OPPOSans R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106"/>
</p:tagLst>
</file>

<file path=ppt/tags/tag102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106"/>
</p:tagLst>
</file>

<file path=ppt/tags/tag10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06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06_9*a*1"/>
  <p:tag name="KSO_WM_TEMPLATE_CATEGORY" val="custom"/>
  <p:tag name="KSO_WM_TEMPLATE_INDEX" val="20238106"/>
  <p:tag name="KSO_WM_UNIT_LAYERLEVEL" val="1"/>
  <p:tag name="KSO_WM_TAG_VERSION" val="3.0"/>
  <p:tag name="KSO_WM_BEAUTIFY_FLAG" val="#wm#"/>
  <p:tag name="KSO_WM_UNIT_PRESET_TEXT" val="THANKS"/>
</p:tagLst>
</file>

<file path=ppt/tags/tag108.xml><?xml version="1.0" encoding="utf-8"?>
<p:tagLst xmlns:p="http://schemas.openxmlformats.org/presentationml/2006/main">
  <p:tag name="KSO_WM_UNIT_ISNUMDGMTITLE" val="0"/>
  <p:tag name="KSO_WM_UNIT_SUBTYPE" val="b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8106_9*f*1"/>
  <p:tag name="KSO_WM_TEMPLATE_CATEGORY" val="custom"/>
  <p:tag name="KSO_WM_TEMPLATE_INDEX" val="20238106"/>
  <p:tag name="KSO_WM_UNIT_LAYERLEVEL" val="1"/>
  <p:tag name="KSO_WM_TAG_VERSION" val="3.0"/>
  <p:tag name="KSO_WM_BEAUTIFY_FLAG" val="#wm#"/>
  <p:tag name="KSO_WM_UNIT_PRESET_TEXT" val="Name"/>
</p:tagLst>
</file>

<file path=ppt/tags/tag109.xml><?xml version="1.0" encoding="utf-8"?>
<p:tagLst xmlns:p="http://schemas.openxmlformats.org/presentationml/2006/main">
  <p:tag name="KSO_WM_SPECIAL_SOURCE" val="bdnull"/>
  <p:tag name="KSO_WM_SLIDE_ID" val="custom20238106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8106"/>
  <p:tag name="KSO_WM_SLIDE_LAYOUT" val="a_f"/>
  <p:tag name="KSO_WM_SLIDE_LAYOUT_CNT" val="1_2"/>
</p:tagLst>
</file>

<file path=ppt/tags/tag1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ISNUMDGMTITLE" val="0"/>
  <p:tag name="KSO_WM_UNIT_SUBTYPE" val="g"/>
  <p:tag name="KSO_WM_UNIT_PRESET_TEXT" val="公司名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1*f*2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3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3*i*9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3*i*6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3*i*7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3*i*8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ISNUMDGMTITLE" val="0"/>
  <p:tag name="KSO_WM_UNIT_PRESET_TEXT" val="节编号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162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ISNUMDGMTITLE" val="0"/>
  <p:tag name="KSO_WM_UNIT_SUBTYPE" val="a"/>
  <p:tag name="KSO_WM_UNIT_PRESET_TEXT" val="单击此处编辑母版文本样式&#10;第二级&#10;第三级&#10;第四级&#10;第五级"/>
  <p:tag name="KSO_WM_UNIT_NOCLEAR" val="0"/>
  <p:tag name="KSO_WM_UNIT_VALUE" val="40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副标题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1*i*11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ISNUMDGMTITLE" val="0"/>
  <p:tag name="KSO_WM_UNIT_SUBTYPE" val="g"/>
  <p:tag name="KSO_WM_UNIT_PRESET_TEXT" val="公司名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11*f*2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ISNUMDGMTITLE" val="0"/>
  <p:tag name="KSO_WM_UNIT_SUBTYPE" val="b"/>
  <p:tag name="KSO_WM_UNIT_PRESET_TEXT" val="署名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for Marketing repor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5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ppo字体">
      <a:majorFont>
        <a:latin typeface="OPPOSans B"/>
        <a:ea typeface="OPPOSans B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0328-1">
      <a:dk1>
        <a:srgbClr val="333333"/>
      </a:dk1>
      <a:lt1>
        <a:sysClr val="window" lastClr="FFFFFF"/>
      </a:lt1>
      <a:dk2>
        <a:srgbClr val="13250B"/>
      </a:dk2>
      <a:lt2>
        <a:srgbClr val="EDF8E8"/>
      </a:lt2>
      <a:accent1>
        <a:srgbClr val="73C634"/>
      </a:accent1>
      <a:accent2>
        <a:srgbClr val="408428"/>
      </a:accent2>
      <a:accent3>
        <a:srgbClr val="FFDB25"/>
      </a:accent3>
      <a:accent4>
        <a:srgbClr val="F87D18"/>
      </a:accent4>
      <a:accent5>
        <a:srgbClr val="E9A245"/>
      </a:accent5>
      <a:accent6>
        <a:srgbClr val="7A4417"/>
      </a:accent6>
      <a:hlink>
        <a:srgbClr val="0026E5"/>
      </a:hlink>
      <a:folHlink>
        <a:srgbClr val="7E1FAD"/>
      </a:folHlink>
    </a:clrScheme>
    <a:fontScheme name="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wrap="square" rtlCol="0" anchor="ctr">
        <a:noAutofit/>
      </a:bodyPr>
      <a:lstStyle>
        <a:defPPr algn="ctr">
          <a:defRPr lang="en-US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2293</Words>
  <Application>WPS Presentation</Application>
  <PresentationFormat>宽屏</PresentationFormat>
  <Paragraphs>90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Arial</vt:lpstr>
      <vt:lpstr>SimSun</vt:lpstr>
      <vt:lpstr>Wingdings</vt:lpstr>
      <vt:lpstr>江城圆体 400W</vt:lpstr>
      <vt:lpstr>OPPOSans R</vt:lpstr>
      <vt:lpstr>思源黑体 CN Bold</vt:lpstr>
      <vt:lpstr>OPPOSans B</vt:lpstr>
      <vt:lpstr>Microsoft YaHei</vt:lpstr>
      <vt:lpstr>Arial Unicode MS</vt:lpstr>
      <vt:lpstr>SimHei</vt:lpstr>
      <vt:lpstr>Lato</vt:lpstr>
      <vt:lpstr>Segoe Print</vt:lpstr>
      <vt:lpstr>Calibri</vt:lpstr>
      <vt:lpstr>Manrope ExtraBold</vt:lpstr>
      <vt:lpstr>Office Theme</vt:lpstr>
      <vt:lpstr>2_Office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覃隆宠</dc:creator>
  <cp:lastModifiedBy>WPS_1646910492</cp:lastModifiedBy>
  <cp:revision>52</cp:revision>
  <dcterms:created xsi:type="dcterms:W3CDTF">2023-03-14T10:49:00Z</dcterms:created>
  <dcterms:modified xsi:type="dcterms:W3CDTF">2024-08-05T18:01:19Z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484F48C6B78A4EDF95AF3112E2DD411F_13</vt:lpwstr>
  </property>
  <property fmtid="{D5CDD505-2E9C-101B-9397-08002B2CF9AE}" pid="3" name="KSOProductBuildVer">
    <vt:lpwstr>1033-12.2.0.13266</vt:lpwstr>
  </property>
</Properties>
</file>